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ommentAuthors.xml" ContentType="application/vnd.openxmlformats-officedocument.presentationml.commentAuth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96" r:id="rId2"/>
    <p:sldMasterId id="2147483684" r:id="rId3"/>
    <p:sldMasterId id="2147483672" r:id="rId4"/>
    <p:sldMasterId id="2147483660" r:id="rId5"/>
  </p:sldMasterIdLst>
  <p:handoutMasterIdLst>
    <p:handoutMasterId r:id="rId26"/>
  </p:handoutMasterIdLst>
  <p:sldIdLst>
    <p:sldId id="264" r:id="rId6"/>
    <p:sldId id="270" r:id="rId7"/>
    <p:sldId id="271" r:id="rId8"/>
    <p:sldId id="273" r:id="rId9"/>
    <p:sldId id="266" r:id="rId10"/>
    <p:sldId id="267" r:id="rId11"/>
    <p:sldId id="272" r:id="rId12"/>
    <p:sldId id="281" r:id="rId13"/>
    <p:sldId id="274" r:id="rId14"/>
    <p:sldId id="276" r:id="rId15"/>
    <p:sldId id="277" r:id="rId16"/>
    <p:sldId id="275" r:id="rId17"/>
    <p:sldId id="282" r:id="rId18"/>
    <p:sldId id="283" r:id="rId19"/>
    <p:sldId id="278" r:id="rId20"/>
    <p:sldId id="279" r:id="rId21"/>
    <p:sldId id="280" r:id="rId22"/>
    <p:sldId id="284" r:id="rId23"/>
    <p:sldId id="285" r:id="rId24"/>
    <p:sldId id="286" r:id="rId2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iviaNemeth@sulid.hu" initials="O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191" autoAdjust="0"/>
    <p:restoredTop sz="94661"/>
  </p:normalViewPr>
  <p:slideViewPr>
    <p:cSldViewPr snapToGrid="0" snapToObjects="1">
      <p:cViewPr varScale="1">
        <p:scale>
          <a:sx n="68" d="100"/>
          <a:sy n="68" d="100"/>
        </p:scale>
        <p:origin x="-64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B0F1FF-F878-42B5-A6B7-74CEEB35C144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5153447F-47CB-4606-BEA2-D8CD41482A9D}">
      <dgm:prSet phldrT="[Szöveg]" custT="1"/>
      <dgm:spPr/>
      <dgm:t>
        <a:bodyPr/>
        <a:lstStyle/>
        <a:p>
          <a:r>
            <a:rPr lang="hu-HU" sz="1600" b="1" dirty="0" smtClean="0"/>
            <a:t>Elsődleges joganyag</a:t>
          </a:r>
          <a:endParaRPr lang="hu-HU" sz="1600" b="1" dirty="0"/>
        </a:p>
      </dgm:t>
    </dgm:pt>
    <dgm:pt modelId="{60C1F04A-C4CA-451B-95B5-249C5FBE6A74}" type="parTrans" cxnId="{C61B6EC0-57B6-45D6-AA5C-ACBCCE09BB46}">
      <dgm:prSet/>
      <dgm:spPr/>
      <dgm:t>
        <a:bodyPr/>
        <a:lstStyle/>
        <a:p>
          <a:endParaRPr lang="hu-HU"/>
        </a:p>
      </dgm:t>
    </dgm:pt>
    <dgm:pt modelId="{DBE1B7E4-78FB-449D-A7CB-C4C23170D351}" type="sibTrans" cxnId="{C61B6EC0-57B6-45D6-AA5C-ACBCCE09BB46}">
      <dgm:prSet/>
      <dgm:spPr/>
      <dgm:t>
        <a:bodyPr/>
        <a:lstStyle/>
        <a:p>
          <a:endParaRPr lang="hu-HU"/>
        </a:p>
      </dgm:t>
    </dgm:pt>
    <dgm:pt modelId="{2E5BE27C-02BD-4B61-BD0C-92ACC128EEF3}">
      <dgm:prSet phldrT="[Szöveg]" custT="1"/>
      <dgm:spPr/>
      <dgm:t>
        <a:bodyPr/>
        <a:lstStyle/>
        <a:p>
          <a:r>
            <a:rPr lang="hu-HU" sz="1600" b="1" dirty="0" smtClean="0"/>
            <a:t>Másodlagos joganyag</a:t>
          </a:r>
          <a:endParaRPr lang="hu-HU" sz="1600" b="1" dirty="0"/>
        </a:p>
      </dgm:t>
    </dgm:pt>
    <dgm:pt modelId="{5E2FB236-5756-49D6-998B-EB5D601B1354}" type="parTrans" cxnId="{8ADEAE2A-9CE9-4FD3-AE5D-EFF99E8D16E6}">
      <dgm:prSet/>
      <dgm:spPr/>
      <dgm:t>
        <a:bodyPr/>
        <a:lstStyle/>
        <a:p>
          <a:endParaRPr lang="hu-HU"/>
        </a:p>
      </dgm:t>
    </dgm:pt>
    <dgm:pt modelId="{808E4232-F826-4470-AEF6-2BD60003E828}" type="sibTrans" cxnId="{8ADEAE2A-9CE9-4FD3-AE5D-EFF99E8D16E6}">
      <dgm:prSet/>
      <dgm:spPr/>
      <dgm:t>
        <a:bodyPr/>
        <a:lstStyle/>
        <a:p>
          <a:endParaRPr lang="hu-HU"/>
        </a:p>
      </dgm:t>
    </dgm:pt>
    <dgm:pt modelId="{553F7F3B-B52D-4796-B29D-4AA63913ACC6}">
      <dgm:prSet phldrT="[Szöveg]" custT="1"/>
      <dgm:spPr/>
      <dgm:t>
        <a:bodyPr/>
        <a:lstStyle/>
        <a:p>
          <a:r>
            <a:rPr lang="hu-HU" sz="1600" b="1" dirty="0" smtClean="0"/>
            <a:t>Közösségi vívmányok</a:t>
          </a:r>
          <a:endParaRPr lang="hu-HU" sz="1600" b="1" dirty="0"/>
        </a:p>
      </dgm:t>
    </dgm:pt>
    <dgm:pt modelId="{DD815A91-6B41-4A5D-B5DD-D9F9AC574490}" type="parTrans" cxnId="{9AEF8FEB-3128-44F5-9DA3-7C8A7DE44017}">
      <dgm:prSet/>
      <dgm:spPr/>
      <dgm:t>
        <a:bodyPr/>
        <a:lstStyle/>
        <a:p>
          <a:endParaRPr lang="hu-HU"/>
        </a:p>
      </dgm:t>
    </dgm:pt>
    <dgm:pt modelId="{9AADFB8E-BD28-43BA-A975-017875215B9C}" type="sibTrans" cxnId="{9AEF8FEB-3128-44F5-9DA3-7C8A7DE44017}">
      <dgm:prSet/>
      <dgm:spPr/>
      <dgm:t>
        <a:bodyPr/>
        <a:lstStyle/>
        <a:p>
          <a:endParaRPr lang="hu-HU"/>
        </a:p>
      </dgm:t>
    </dgm:pt>
    <dgm:pt modelId="{B0EA1626-8601-4ED1-98B3-EF6E26BD1408}">
      <dgm:prSet phldrT="[Szöveg]" custT="1"/>
      <dgm:spPr/>
      <dgm:t>
        <a:bodyPr/>
        <a:lstStyle/>
        <a:p>
          <a:r>
            <a:rPr lang="hu-HU" sz="1600" b="1" dirty="0" smtClean="0"/>
            <a:t>Az összes kötelező és nem kötelező uniós norma</a:t>
          </a:r>
          <a:endParaRPr lang="hu-HU" sz="1600" b="1" dirty="0"/>
        </a:p>
      </dgm:t>
    </dgm:pt>
    <dgm:pt modelId="{3B29CD06-D6DA-4C9C-9384-978A8F94C646}" type="parTrans" cxnId="{92C7BE5F-39A9-4339-AEA0-1C046B2876DD}">
      <dgm:prSet/>
      <dgm:spPr/>
      <dgm:t>
        <a:bodyPr/>
        <a:lstStyle/>
        <a:p>
          <a:endParaRPr lang="hu-HU"/>
        </a:p>
      </dgm:t>
    </dgm:pt>
    <dgm:pt modelId="{1153ACEB-7B0C-4DE1-9F05-738383F855A6}" type="sibTrans" cxnId="{92C7BE5F-39A9-4339-AEA0-1C046B2876DD}">
      <dgm:prSet/>
      <dgm:spPr/>
      <dgm:t>
        <a:bodyPr/>
        <a:lstStyle/>
        <a:p>
          <a:endParaRPr lang="hu-HU"/>
        </a:p>
      </dgm:t>
    </dgm:pt>
    <dgm:pt modelId="{C1920CDD-43B2-435B-B1F9-8C137C8A3BEC}">
      <dgm:prSet phldrT="[Szöveg]" custT="1"/>
      <dgm:spPr/>
      <dgm:t>
        <a:bodyPr/>
        <a:lstStyle/>
        <a:p>
          <a:r>
            <a:rPr lang="hu-HU" sz="1600" b="1" dirty="0" smtClean="0"/>
            <a:t>Európai Bíróság gyakorlata</a:t>
          </a:r>
          <a:endParaRPr lang="hu-HU" sz="1600" b="1" dirty="0"/>
        </a:p>
      </dgm:t>
    </dgm:pt>
    <dgm:pt modelId="{F66A2156-4E1B-4616-92BF-DBB179093993}" type="parTrans" cxnId="{9C0FAE89-ABAF-40B5-AD1B-159B8142327B}">
      <dgm:prSet/>
      <dgm:spPr/>
      <dgm:t>
        <a:bodyPr/>
        <a:lstStyle/>
        <a:p>
          <a:endParaRPr lang="hu-HU"/>
        </a:p>
      </dgm:t>
    </dgm:pt>
    <dgm:pt modelId="{5D3316B0-A04E-4692-926D-F4ECCC7DBDA2}" type="sibTrans" cxnId="{9C0FAE89-ABAF-40B5-AD1B-159B8142327B}">
      <dgm:prSet/>
      <dgm:spPr/>
      <dgm:t>
        <a:bodyPr/>
        <a:lstStyle/>
        <a:p>
          <a:endParaRPr lang="hu-HU"/>
        </a:p>
      </dgm:t>
    </dgm:pt>
    <dgm:pt modelId="{B33CFF4F-3A6E-4469-853C-C8C6A8BBC03C}" type="pres">
      <dgm:prSet presAssocID="{2CB0F1FF-F878-42B5-A6B7-74CEEB35C144}" presName="linearFlow" presStyleCnt="0">
        <dgm:presLayoutVars>
          <dgm:dir/>
          <dgm:resizeHandles val="exact"/>
        </dgm:presLayoutVars>
      </dgm:prSet>
      <dgm:spPr/>
    </dgm:pt>
    <dgm:pt modelId="{3C1736F5-AC67-49E1-888E-753C40701282}" type="pres">
      <dgm:prSet presAssocID="{5153447F-47CB-4606-BEA2-D8CD41482A9D}" presName="node" presStyleLbl="node1" presStyleIdx="0" presStyleCnt="5" custScaleX="127772" custScaleY="12390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907746D-DC39-4DCF-8099-D001DDEC0D4F}" type="pres">
      <dgm:prSet presAssocID="{DBE1B7E4-78FB-449D-A7CB-C4C23170D351}" presName="spacerL" presStyleCnt="0"/>
      <dgm:spPr/>
    </dgm:pt>
    <dgm:pt modelId="{AF737CBB-D589-430B-B852-F0AAFFAA6C29}" type="pres">
      <dgm:prSet presAssocID="{DBE1B7E4-78FB-449D-A7CB-C4C23170D351}" presName="sibTrans" presStyleLbl="sibTrans2D1" presStyleIdx="0" presStyleCnt="4"/>
      <dgm:spPr/>
      <dgm:t>
        <a:bodyPr/>
        <a:lstStyle/>
        <a:p>
          <a:endParaRPr lang="de-DE"/>
        </a:p>
      </dgm:t>
    </dgm:pt>
    <dgm:pt modelId="{D499FD5F-EC3D-4C90-87CD-543171D2B130}" type="pres">
      <dgm:prSet presAssocID="{DBE1B7E4-78FB-449D-A7CB-C4C23170D351}" presName="spacerR" presStyleCnt="0"/>
      <dgm:spPr/>
    </dgm:pt>
    <dgm:pt modelId="{273D2191-35EB-4E96-87FF-0AC05FE07F9F}" type="pres">
      <dgm:prSet presAssocID="{2E5BE27C-02BD-4B61-BD0C-92ACC128EEF3}" presName="node" presStyleLbl="node1" presStyleIdx="1" presStyleCnt="5" custScaleX="134286" custScaleY="11645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D69B8A7-8A51-4A28-BB75-092433AFBE30}" type="pres">
      <dgm:prSet presAssocID="{808E4232-F826-4470-AEF6-2BD60003E828}" presName="spacerL" presStyleCnt="0"/>
      <dgm:spPr/>
    </dgm:pt>
    <dgm:pt modelId="{53331882-3F82-4C14-B298-ADCC23186C2D}" type="pres">
      <dgm:prSet presAssocID="{808E4232-F826-4470-AEF6-2BD60003E828}" presName="sibTrans" presStyleLbl="sibTrans2D1" presStyleIdx="1" presStyleCnt="4"/>
      <dgm:spPr/>
      <dgm:t>
        <a:bodyPr/>
        <a:lstStyle/>
        <a:p>
          <a:endParaRPr lang="de-DE"/>
        </a:p>
      </dgm:t>
    </dgm:pt>
    <dgm:pt modelId="{BC08E0D6-217E-4095-AE23-AC63D361E99B}" type="pres">
      <dgm:prSet presAssocID="{808E4232-F826-4470-AEF6-2BD60003E828}" presName="spacerR" presStyleCnt="0"/>
      <dgm:spPr/>
    </dgm:pt>
    <dgm:pt modelId="{1D45D473-8595-4942-9268-0CB8F47F8EFC}" type="pres">
      <dgm:prSet presAssocID="{B0EA1626-8601-4ED1-98B3-EF6E26BD1408}" presName="node" presStyleLbl="node1" presStyleIdx="2" presStyleCnt="5" custScaleX="140659" custScaleY="12196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FC0E2AA-4F8D-47F3-B3E5-2CBB8E741A56}" type="pres">
      <dgm:prSet presAssocID="{1153ACEB-7B0C-4DE1-9F05-738383F855A6}" presName="spacerL" presStyleCnt="0"/>
      <dgm:spPr/>
    </dgm:pt>
    <dgm:pt modelId="{B9CB9AFA-900C-436D-A83C-C5D62C180283}" type="pres">
      <dgm:prSet presAssocID="{1153ACEB-7B0C-4DE1-9F05-738383F855A6}" presName="sibTrans" presStyleLbl="sibTrans2D1" presStyleIdx="2" presStyleCnt="4"/>
      <dgm:spPr/>
      <dgm:t>
        <a:bodyPr/>
        <a:lstStyle/>
        <a:p>
          <a:endParaRPr lang="de-DE"/>
        </a:p>
      </dgm:t>
    </dgm:pt>
    <dgm:pt modelId="{DA59758D-2D4A-4FE9-B531-FBEDEE0584EC}" type="pres">
      <dgm:prSet presAssocID="{1153ACEB-7B0C-4DE1-9F05-738383F855A6}" presName="spacerR" presStyleCnt="0"/>
      <dgm:spPr/>
    </dgm:pt>
    <dgm:pt modelId="{1F69E25D-DB67-49B7-84FD-9FF3321FBB43}" type="pres">
      <dgm:prSet presAssocID="{C1920CDD-43B2-435B-B1F9-8C137C8A3BEC}" presName="node" presStyleLbl="node1" presStyleIdx="3" presStyleCnt="5" custScaleX="142750" custScaleY="12540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661F999-9DC5-45D9-A83A-608747ABCE7A}" type="pres">
      <dgm:prSet presAssocID="{5D3316B0-A04E-4692-926D-F4ECCC7DBDA2}" presName="spacerL" presStyleCnt="0"/>
      <dgm:spPr/>
    </dgm:pt>
    <dgm:pt modelId="{256D7A2D-CA28-457D-AD8D-EC78B5F4868F}" type="pres">
      <dgm:prSet presAssocID="{5D3316B0-A04E-4692-926D-F4ECCC7DBDA2}" presName="sibTrans" presStyleLbl="sibTrans2D1" presStyleIdx="3" presStyleCnt="4"/>
      <dgm:spPr/>
      <dgm:t>
        <a:bodyPr/>
        <a:lstStyle/>
        <a:p>
          <a:endParaRPr lang="de-DE"/>
        </a:p>
      </dgm:t>
    </dgm:pt>
    <dgm:pt modelId="{6C226B15-9968-4E29-B11E-AEBC97280676}" type="pres">
      <dgm:prSet presAssocID="{5D3316B0-A04E-4692-926D-F4ECCC7DBDA2}" presName="spacerR" presStyleCnt="0"/>
      <dgm:spPr/>
    </dgm:pt>
    <dgm:pt modelId="{DF97FD75-3900-4B72-9A74-7BA19E492C53}" type="pres">
      <dgm:prSet presAssocID="{553F7F3B-B52D-4796-B29D-4AA63913ACC6}" presName="node" presStyleLbl="node1" presStyleIdx="4" presStyleCnt="5" custScaleX="141744" custScaleY="14063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2C7BE5F-39A9-4339-AEA0-1C046B2876DD}" srcId="{2CB0F1FF-F878-42B5-A6B7-74CEEB35C144}" destId="{B0EA1626-8601-4ED1-98B3-EF6E26BD1408}" srcOrd="2" destOrd="0" parTransId="{3B29CD06-D6DA-4C9C-9384-978A8F94C646}" sibTransId="{1153ACEB-7B0C-4DE1-9F05-738383F855A6}"/>
    <dgm:cxn modelId="{104AE53E-84DD-4949-A324-766063981383}" type="presOf" srcId="{C1920CDD-43B2-435B-B1F9-8C137C8A3BEC}" destId="{1F69E25D-DB67-49B7-84FD-9FF3321FBB43}" srcOrd="0" destOrd="0" presId="urn:microsoft.com/office/officeart/2005/8/layout/equation1"/>
    <dgm:cxn modelId="{558CF216-ED6F-4A3E-ADEC-C6F640BB177F}" type="presOf" srcId="{B0EA1626-8601-4ED1-98B3-EF6E26BD1408}" destId="{1D45D473-8595-4942-9268-0CB8F47F8EFC}" srcOrd="0" destOrd="0" presId="urn:microsoft.com/office/officeart/2005/8/layout/equation1"/>
    <dgm:cxn modelId="{9124569F-C8D4-43E8-B702-F1B3132B905E}" type="presOf" srcId="{808E4232-F826-4470-AEF6-2BD60003E828}" destId="{53331882-3F82-4C14-B298-ADCC23186C2D}" srcOrd="0" destOrd="0" presId="urn:microsoft.com/office/officeart/2005/8/layout/equation1"/>
    <dgm:cxn modelId="{9C0FAE89-ABAF-40B5-AD1B-159B8142327B}" srcId="{2CB0F1FF-F878-42B5-A6B7-74CEEB35C144}" destId="{C1920CDD-43B2-435B-B1F9-8C137C8A3BEC}" srcOrd="3" destOrd="0" parTransId="{F66A2156-4E1B-4616-92BF-DBB179093993}" sibTransId="{5D3316B0-A04E-4692-926D-F4ECCC7DBDA2}"/>
    <dgm:cxn modelId="{D01F857D-AC8E-467A-8F6F-E6C211EC143C}" type="presOf" srcId="{2E5BE27C-02BD-4B61-BD0C-92ACC128EEF3}" destId="{273D2191-35EB-4E96-87FF-0AC05FE07F9F}" srcOrd="0" destOrd="0" presId="urn:microsoft.com/office/officeart/2005/8/layout/equation1"/>
    <dgm:cxn modelId="{2E783E94-7F67-4A65-A551-8F1A09EE405B}" type="presOf" srcId="{2CB0F1FF-F878-42B5-A6B7-74CEEB35C144}" destId="{B33CFF4F-3A6E-4469-853C-C8C6A8BBC03C}" srcOrd="0" destOrd="0" presId="urn:microsoft.com/office/officeart/2005/8/layout/equation1"/>
    <dgm:cxn modelId="{38AC4C44-BDEF-4202-84C7-F7C71AA2AD29}" type="presOf" srcId="{5D3316B0-A04E-4692-926D-F4ECCC7DBDA2}" destId="{256D7A2D-CA28-457D-AD8D-EC78B5F4868F}" srcOrd="0" destOrd="0" presId="urn:microsoft.com/office/officeart/2005/8/layout/equation1"/>
    <dgm:cxn modelId="{9AEF8FEB-3128-44F5-9DA3-7C8A7DE44017}" srcId="{2CB0F1FF-F878-42B5-A6B7-74CEEB35C144}" destId="{553F7F3B-B52D-4796-B29D-4AA63913ACC6}" srcOrd="4" destOrd="0" parTransId="{DD815A91-6B41-4A5D-B5DD-D9F9AC574490}" sibTransId="{9AADFB8E-BD28-43BA-A975-017875215B9C}"/>
    <dgm:cxn modelId="{C61B6EC0-57B6-45D6-AA5C-ACBCCE09BB46}" srcId="{2CB0F1FF-F878-42B5-A6B7-74CEEB35C144}" destId="{5153447F-47CB-4606-BEA2-D8CD41482A9D}" srcOrd="0" destOrd="0" parTransId="{60C1F04A-C4CA-451B-95B5-249C5FBE6A74}" sibTransId="{DBE1B7E4-78FB-449D-A7CB-C4C23170D351}"/>
    <dgm:cxn modelId="{925FEB1C-A729-4C19-A610-073438976810}" type="presOf" srcId="{553F7F3B-B52D-4796-B29D-4AA63913ACC6}" destId="{DF97FD75-3900-4B72-9A74-7BA19E492C53}" srcOrd="0" destOrd="0" presId="urn:microsoft.com/office/officeart/2005/8/layout/equation1"/>
    <dgm:cxn modelId="{8ADEAE2A-9CE9-4FD3-AE5D-EFF99E8D16E6}" srcId="{2CB0F1FF-F878-42B5-A6B7-74CEEB35C144}" destId="{2E5BE27C-02BD-4B61-BD0C-92ACC128EEF3}" srcOrd="1" destOrd="0" parTransId="{5E2FB236-5756-49D6-998B-EB5D601B1354}" sibTransId="{808E4232-F826-4470-AEF6-2BD60003E828}"/>
    <dgm:cxn modelId="{C81C5A15-2843-40B2-A98A-F50DAA8AADA5}" type="presOf" srcId="{DBE1B7E4-78FB-449D-A7CB-C4C23170D351}" destId="{AF737CBB-D589-430B-B852-F0AAFFAA6C29}" srcOrd="0" destOrd="0" presId="urn:microsoft.com/office/officeart/2005/8/layout/equation1"/>
    <dgm:cxn modelId="{FAA3883E-F3AE-4651-BB9D-E3BF77D1B35F}" type="presOf" srcId="{1153ACEB-7B0C-4DE1-9F05-738383F855A6}" destId="{B9CB9AFA-900C-436D-A83C-C5D62C180283}" srcOrd="0" destOrd="0" presId="urn:microsoft.com/office/officeart/2005/8/layout/equation1"/>
    <dgm:cxn modelId="{7B7EFCCE-F60A-4DBB-ACD7-EC0C45D5F930}" type="presOf" srcId="{5153447F-47CB-4606-BEA2-D8CD41482A9D}" destId="{3C1736F5-AC67-49E1-888E-753C40701282}" srcOrd="0" destOrd="0" presId="urn:microsoft.com/office/officeart/2005/8/layout/equation1"/>
    <dgm:cxn modelId="{699A69D9-F551-43C3-A912-AAED08EC1371}" type="presParOf" srcId="{B33CFF4F-3A6E-4469-853C-C8C6A8BBC03C}" destId="{3C1736F5-AC67-49E1-888E-753C40701282}" srcOrd="0" destOrd="0" presId="urn:microsoft.com/office/officeart/2005/8/layout/equation1"/>
    <dgm:cxn modelId="{21F60FB0-746C-4F94-9620-873B8F54A35D}" type="presParOf" srcId="{B33CFF4F-3A6E-4469-853C-C8C6A8BBC03C}" destId="{1907746D-DC39-4DCF-8099-D001DDEC0D4F}" srcOrd="1" destOrd="0" presId="urn:microsoft.com/office/officeart/2005/8/layout/equation1"/>
    <dgm:cxn modelId="{532A0CD8-C5F3-4D76-8D70-6662AF900C64}" type="presParOf" srcId="{B33CFF4F-3A6E-4469-853C-C8C6A8BBC03C}" destId="{AF737CBB-D589-430B-B852-F0AAFFAA6C29}" srcOrd="2" destOrd="0" presId="urn:microsoft.com/office/officeart/2005/8/layout/equation1"/>
    <dgm:cxn modelId="{CDC07889-F8E6-4F0A-9163-EFC0E4C395B7}" type="presParOf" srcId="{B33CFF4F-3A6E-4469-853C-C8C6A8BBC03C}" destId="{D499FD5F-EC3D-4C90-87CD-543171D2B130}" srcOrd="3" destOrd="0" presId="urn:microsoft.com/office/officeart/2005/8/layout/equation1"/>
    <dgm:cxn modelId="{11996253-62C2-49FE-B043-F1EC7CA0F795}" type="presParOf" srcId="{B33CFF4F-3A6E-4469-853C-C8C6A8BBC03C}" destId="{273D2191-35EB-4E96-87FF-0AC05FE07F9F}" srcOrd="4" destOrd="0" presId="urn:microsoft.com/office/officeart/2005/8/layout/equation1"/>
    <dgm:cxn modelId="{BAF1AF9C-0FEE-44B1-89FE-302B24E5DB7F}" type="presParOf" srcId="{B33CFF4F-3A6E-4469-853C-C8C6A8BBC03C}" destId="{BD69B8A7-8A51-4A28-BB75-092433AFBE30}" srcOrd="5" destOrd="0" presId="urn:microsoft.com/office/officeart/2005/8/layout/equation1"/>
    <dgm:cxn modelId="{2593C264-D96E-470A-9DC6-D20CE0F6FF5C}" type="presParOf" srcId="{B33CFF4F-3A6E-4469-853C-C8C6A8BBC03C}" destId="{53331882-3F82-4C14-B298-ADCC23186C2D}" srcOrd="6" destOrd="0" presId="urn:microsoft.com/office/officeart/2005/8/layout/equation1"/>
    <dgm:cxn modelId="{36652C15-EB19-49B6-9F9A-CE16FBDE8ED7}" type="presParOf" srcId="{B33CFF4F-3A6E-4469-853C-C8C6A8BBC03C}" destId="{BC08E0D6-217E-4095-AE23-AC63D361E99B}" srcOrd="7" destOrd="0" presId="urn:microsoft.com/office/officeart/2005/8/layout/equation1"/>
    <dgm:cxn modelId="{1101604D-D203-4897-928D-4037766A267A}" type="presParOf" srcId="{B33CFF4F-3A6E-4469-853C-C8C6A8BBC03C}" destId="{1D45D473-8595-4942-9268-0CB8F47F8EFC}" srcOrd="8" destOrd="0" presId="urn:microsoft.com/office/officeart/2005/8/layout/equation1"/>
    <dgm:cxn modelId="{BADF8414-0719-4DC3-90A7-0D802678F6B3}" type="presParOf" srcId="{B33CFF4F-3A6E-4469-853C-C8C6A8BBC03C}" destId="{7FC0E2AA-4F8D-47F3-B3E5-2CBB8E741A56}" srcOrd="9" destOrd="0" presId="urn:microsoft.com/office/officeart/2005/8/layout/equation1"/>
    <dgm:cxn modelId="{A5B296EF-9DE2-4274-9F89-0DEA05E3D78B}" type="presParOf" srcId="{B33CFF4F-3A6E-4469-853C-C8C6A8BBC03C}" destId="{B9CB9AFA-900C-436D-A83C-C5D62C180283}" srcOrd="10" destOrd="0" presId="urn:microsoft.com/office/officeart/2005/8/layout/equation1"/>
    <dgm:cxn modelId="{83D2EB80-4E8B-4729-8201-6E9A3893164B}" type="presParOf" srcId="{B33CFF4F-3A6E-4469-853C-C8C6A8BBC03C}" destId="{DA59758D-2D4A-4FE9-B531-FBEDEE0584EC}" srcOrd="11" destOrd="0" presId="urn:microsoft.com/office/officeart/2005/8/layout/equation1"/>
    <dgm:cxn modelId="{95809E06-0971-486B-8C98-5F091A6B3441}" type="presParOf" srcId="{B33CFF4F-3A6E-4469-853C-C8C6A8BBC03C}" destId="{1F69E25D-DB67-49B7-84FD-9FF3321FBB43}" srcOrd="12" destOrd="0" presId="urn:microsoft.com/office/officeart/2005/8/layout/equation1"/>
    <dgm:cxn modelId="{38874267-09AD-41DB-A09C-92D4E7709246}" type="presParOf" srcId="{B33CFF4F-3A6E-4469-853C-C8C6A8BBC03C}" destId="{5661F999-9DC5-45D9-A83A-608747ABCE7A}" srcOrd="13" destOrd="0" presId="urn:microsoft.com/office/officeart/2005/8/layout/equation1"/>
    <dgm:cxn modelId="{AAA8A6A8-6251-4143-A938-EA1B226FDD8C}" type="presParOf" srcId="{B33CFF4F-3A6E-4469-853C-C8C6A8BBC03C}" destId="{256D7A2D-CA28-457D-AD8D-EC78B5F4868F}" srcOrd="14" destOrd="0" presId="urn:microsoft.com/office/officeart/2005/8/layout/equation1"/>
    <dgm:cxn modelId="{BD0CBEA0-6206-45EF-ADE5-9270416A7A45}" type="presParOf" srcId="{B33CFF4F-3A6E-4469-853C-C8C6A8BBC03C}" destId="{6C226B15-9968-4E29-B11E-AEBC97280676}" srcOrd="15" destOrd="0" presId="urn:microsoft.com/office/officeart/2005/8/layout/equation1"/>
    <dgm:cxn modelId="{2BDF6EE3-FDC1-4D64-A8E4-C6A0870C20D6}" type="presParOf" srcId="{B33CFF4F-3A6E-4469-853C-C8C6A8BBC03C}" destId="{DF97FD75-3900-4B72-9A74-7BA19E492C53}" srcOrd="16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F23BC5-CC0F-4E10-9227-448E8BA5878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0E52097-74AC-4E33-A4CE-FB490ABB55AB}">
      <dgm:prSet phldrT="[Szöveg]"/>
      <dgm:spPr/>
      <dgm:t>
        <a:bodyPr/>
        <a:lstStyle/>
        <a:p>
          <a:r>
            <a:rPr lang="hu-HU" dirty="0" smtClean="0"/>
            <a:t>Kizárólagos</a:t>
          </a:r>
          <a:endParaRPr lang="hu-HU" dirty="0"/>
        </a:p>
      </dgm:t>
    </dgm:pt>
    <dgm:pt modelId="{F62D8F51-903F-425B-AE50-9E424DDC2FC2}" type="parTrans" cxnId="{CC3D0FFC-CB34-4235-BA2F-1489AC5FEDBC}">
      <dgm:prSet/>
      <dgm:spPr/>
      <dgm:t>
        <a:bodyPr/>
        <a:lstStyle/>
        <a:p>
          <a:endParaRPr lang="hu-HU"/>
        </a:p>
      </dgm:t>
    </dgm:pt>
    <dgm:pt modelId="{E318B508-7108-4922-BC78-2CC53B5088BB}" type="sibTrans" cxnId="{CC3D0FFC-CB34-4235-BA2F-1489AC5FEDBC}">
      <dgm:prSet/>
      <dgm:spPr/>
      <dgm:t>
        <a:bodyPr/>
        <a:lstStyle/>
        <a:p>
          <a:endParaRPr lang="hu-HU"/>
        </a:p>
      </dgm:t>
    </dgm:pt>
    <dgm:pt modelId="{9DCF7FA8-4336-49B5-A83F-DEC70DC521A4}">
      <dgm:prSet phldrT="[Szöveg]" custT="1"/>
      <dgm:spPr/>
      <dgm:t>
        <a:bodyPr/>
        <a:lstStyle/>
        <a:p>
          <a:r>
            <a:rPr lang="hu-HU" sz="2000" dirty="0" smtClean="0"/>
            <a:t>Vámunió</a:t>
          </a:r>
          <a:endParaRPr lang="hu-HU" sz="2000" dirty="0"/>
        </a:p>
      </dgm:t>
    </dgm:pt>
    <dgm:pt modelId="{CD0250CA-1488-4C1D-99D8-97475406633F}" type="parTrans" cxnId="{0D9EC5BF-0A0F-4313-8A51-83A8B63F804B}">
      <dgm:prSet/>
      <dgm:spPr/>
      <dgm:t>
        <a:bodyPr/>
        <a:lstStyle/>
        <a:p>
          <a:endParaRPr lang="hu-HU"/>
        </a:p>
      </dgm:t>
    </dgm:pt>
    <dgm:pt modelId="{EB397296-7191-4BDF-832D-1C7FA2DEE156}" type="sibTrans" cxnId="{0D9EC5BF-0A0F-4313-8A51-83A8B63F804B}">
      <dgm:prSet/>
      <dgm:spPr/>
      <dgm:t>
        <a:bodyPr/>
        <a:lstStyle/>
        <a:p>
          <a:endParaRPr lang="hu-HU"/>
        </a:p>
      </dgm:t>
    </dgm:pt>
    <dgm:pt modelId="{EA9BE451-FB97-462E-9E5E-5F2C3D7F20C0}">
      <dgm:prSet phldrT="[Szöveg]" custT="1"/>
      <dgm:spPr/>
      <dgm:t>
        <a:bodyPr/>
        <a:lstStyle/>
        <a:p>
          <a:r>
            <a:rPr lang="hu-HU" sz="2000" dirty="0" smtClean="0"/>
            <a:t>Tengerbiológiai erőforrások megőrzése</a:t>
          </a:r>
          <a:endParaRPr lang="hu-HU" sz="2000" dirty="0"/>
        </a:p>
      </dgm:t>
    </dgm:pt>
    <dgm:pt modelId="{3BA037D3-4FF9-4993-B03A-3BB8899E3581}" type="parTrans" cxnId="{AA6DDE35-B1E9-491F-A399-5C293219B6D0}">
      <dgm:prSet/>
      <dgm:spPr/>
      <dgm:t>
        <a:bodyPr/>
        <a:lstStyle/>
        <a:p>
          <a:endParaRPr lang="hu-HU"/>
        </a:p>
      </dgm:t>
    </dgm:pt>
    <dgm:pt modelId="{48CFA2EC-790E-4E97-8163-F6BAAB8508B2}" type="sibTrans" cxnId="{AA6DDE35-B1E9-491F-A399-5C293219B6D0}">
      <dgm:prSet/>
      <dgm:spPr/>
      <dgm:t>
        <a:bodyPr/>
        <a:lstStyle/>
        <a:p>
          <a:endParaRPr lang="hu-HU"/>
        </a:p>
      </dgm:t>
    </dgm:pt>
    <dgm:pt modelId="{53529C5C-CEB6-48F8-ABE9-EC265082FA9A}">
      <dgm:prSet phldrT="[Szöveg]"/>
      <dgm:spPr/>
      <dgm:t>
        <a:bodyPr/>
        <a:lstStyle/>
        <a:p>
          <a:r>
            <a:rPr lang="hu-HU" dirty="0" smtClean="0"/>
            <a:t>Megosztott</a:t>
          </a:r>
          <a:endParaRPr lang="hu-HU" dirty="0"/>
        </a:p>
      </dgm:t>
    </dgm:pt>
    <dgm:pt modelId="{55B7279A-3A8D-4968-987D-1403FA3C995C}" type="parTrans" cxnId="{6111B7D3-30EB-46C8-980F-81AFC6793F51}">
      <dgm:prSet/>
      <dgm:spPr/>
      <dgm:t>
        <a:bodyPr/>
        <a:lstStyle/>
        <a:p>
          <a:endParaRPr lang="hu-HU"/>
        </a:p>
      </dgm:t>
    </dgm:pt>
    <dgm:pt modelId="{9B68AE68-C9D2-4826-B4FF-068F66F69384}" type="sibTrans" cxnId="{6111B7D3-30EB-46C8-980F-81AFC6793F51}">
      <dgm:prSet/>
      <dgm:spPr/>
      <dgm:t>
        <a:bodyPr/>
        <a:lstStyle/>
        <a:p>
          <a:endParaRPr lang="hu-HU"/>
        </a:p>
      </dgm:t>
    </dgm:pt>
    <dgm:pt modelId="{F0109B77-A2CF-435B-B2BD-33CDBBEA2332}">
      <dgm:prSet phldrT="[Szöveg]"/>
      <dgm:spPr/>
      <dgm:t>
        <a:bodyPr/>
        <a:lstStyle/>
        <a:p>
          <a:r>
            <a:rPr lang="hu-HU" dirty="0" smtClean="0"/>
            <a:t>Belső piac</a:t>
          </a:r>
          <a:endParaRPr lang="hu-HU" dirty="0"/>
        </a:p>
      </dgm:t>
    </dgm:pt>
    <dgm:pt modelId="{A9495B08-6A02-4B8D-AAD8-6DDB1765090C}" type="parTrans" cxnId="{57C8C76A-4DDE-4909-B215-E7DB23F5BE87}">
      <dgm:prSet/>
      <dgm:spPr/>
      <dgm:t>
        <a:bodyPr/>
        <a:lstStyle/>
        <a:p>
          <a:endParaRPr lang="hu-HU"/>
        </a:p>
      </dgm:t>
    </dgm:pt>
    <dgm:pt modelId="{74A05A93-99C9-45C9-8658-D22B7AFE7A64}" type="sibTrans" cxnId="{57C8C76A-4DDE-4909-B215-E7DB23F5BE87}">
      <dgm:prSet/>
      <dgm:spPr/>
      <dgm:t>
        <a:bodyPr/>
        <a:lstStyle/>
        <a:p>
          <a:endParaRPr lang="hu-HU"/>
        </a:p>
      </dgm:t>
    </dgm:pt>
    <dgm:pt modelId="{A7F14BAC-0C7E-421B-8151-9D4D76CBBD07}">
      <dgm:prSet phldrT="[Szöveg]"/>
      <dgm:spPr/>
      <dgm:t>
        <a:bodyPr/>
        <a:lstStyle/>
        <a:p>
          <a:r>
            <a:rPr lang="hu-HU" dirty="0" smtClean="0"/>
            <a:t>Támogató, összehangoló, kiegészítő</a:t>
          </a:r>
          <a:endParaRPr lang="hu-HU" dirty="0"/>
        </a:p>
      </dgm:t>
    </dgm:pt>
    <dgm:pt modelId="{DEB5B68D-FCC3-46E3-815B-C8AE837D8BAB}" type="parTrans" cxnId="{892201DF-9DCB-4789-9B92-CCEBE2462300}">
      <dgm:prSet/>
      <dgm:spPr/>
      <dgm:t>
        <a:bodyPr/>
        <a:lstStyle/>
        <a:p>
          <a:endParaRPr lang="hu-HU"/>
        </a:p>
      </dgm:t>
    </dgm:pt>
    <dgm:pt modelId="{E6A44AD4-1824-4C11-AD7A-79AF9147D972}" type="sibTrans" cxnId="{892201DF-9DCB-4789-9B92-CCEBE2462300}">
      <dgm:prSet/>
      <dgm:spPr/>
      <dgm:t>
        <a:bodyPr/>
        <a:lstStyle/>
        <a:p>
          <a:endParaRPr lang="hu-HU"/>
        </a:p>
      </dgm:t>
    </dgm:pt>
    <dgm:pt modelId="{C7A9A4E1-5BE5-4DD6-AAC6-DF27FB548E8F}">
      <dgm:prSet phldrT="[Szöveg]"/>
      <dgm:spPr/>
      <dgm:t>
        <a:bodyPr/>
        <a:lstStyle/>
        <a:p>
          <a:r>
            <a:rPr lang="hu-HU" dirty="0" smtClean="0"/>
            <a:t>Az emberi egészség védelme és javítása</a:t>
          </a:r>
          <a:endParaRPr lang="hu-HU" dirty="0"/>
        </a:p>
      </dgm:t>
    </dgm:pt>
    <dgm:pt modelId="{073190F8-27D7-4846-896F-531DB8F9DF26}" type="parTrans" cxnId="{30EEDA68-6E90-48AD-A53F-C6714C0CB568}">
      <dgm:prSet/>
      <dgm:spPr/>
      <dgm:t>
        <a:bodyPr/>
        <a:lstStyle/>
        <a:p>
          <a:endParaRPr lang="hu-HU"/>
        </a:p>
      </dgm:t>
    </dgm:pt>
    <dgm:pt modelId="{77EAE578-FFF7-41EF-B9E6-94D058ED69D4}" type="sibTrans" cxnId="{30EEDA68-6E90-48AD-A53F-C6714C0CB568}">
      <dgm:prSet/>
      <dgm:spPr/>
      <dgm:t>
        <a:bodyPr/>
        <a:lstStyle/>
        <a:p>
          <a:endParaRPr lang="hu-HU"/>
        </a:p>
      </dgm:t>
    </dgm:pt>
    <dgm:pt modelId="{1BB03630-3C29-43D0-9007-9F9D72EC9215}">
      <dgm:prSet phldrT="[Szöveg]" custT="1"/>
      <dgm:spPr/>
      <dgm:t>
        <a:bodyPr/>
        <a:lstStyle/>
        <a:p>
          <a:r>
            <a:rPr lang="hu-HU" sz="2000" dirty="0" smtClean="0"/>
            <a:t>Belső piac működéséhez szükséges versenyszabályok megállapítása</a:t>
          </a:r>
          <a:endParaRPr lang="hu-HU" sz="2000" dirty="0"/>
        </a:p>
      </dgm:t>
    </dgm:pt>
    <dgm:pt modelId="{2781019D-F01F-42AE-BCE9-45D32C027943}" type="parTrans" cxnId="{654CAA74-ADDF-488D-BAD0-7E12FAA6DEDD}">
      <dgm:prSet/>
      <dgm:spPr/>
      <dgm:t>
        <a:bodyPr/>
        <a:lstStyle/>
        <a:p>
          <a:endParaRPr lang="hu-HU"/>
        </a:p>
      </dgm:t>
    </dgm:pt>
    <dgm:pt modelId="{D861B5D0-BF1F-4B99-AB1D-CD569B54E01F}" type="sibTrans" cxnId="{654CAA74-ADDF-488D-BAD0-7E12FAA6DEDD}">
      <dgm:prSet/>
      <dgm:spPr/>
      <dgm:t>
        <a:bodyPr/>
        <a:lstStyle/>
        <a:p>
          <a:endParaRPr lang="hu-HU"/>
        </a:p>
      </dgm:t>
    </dgm:pt>
    <dgm:pt modelId="{4D6680B2-1384-414D-A1DA-E1A986D71D71}">
      <dgm:prSet phldrT="[Szöveg]" custT="1"/>
      <dgm:spPr/>
      <dgm:t>
        <a:bodyPr/>
        <a:lstStyle/>
        <a:p>
          <a:r>
            <a:rPr lang="hu-HU" sz="2000" dirty="0" smtClean="0"/>
            <a:t>Az </a:t>
          </a:r>
          <a:r>
            <a:rPr lang="hu-HU" sz="2000" dirty="0" err="1" smtClean="0"/>
            <a:t>eurozóna</a:t>
          </a:r>
          <a:r>
            <a:rPr lang="hu-HU" sz="2000" dirty="0" smtClean="0"/>
            <a:t> államai vonatkozásában a monetáris politika</a:t>
          </a:r>
          <a:endParaRPr lang="hu-HU" sz="2000" dirty="0"/>
        </a:p>
      </dgm:t>
    </dgm:pt>
    <dgm:pt modelId="{84E4FB95-ABB2-4AC4-8571-8BD88B04DB59}" type="parTrans" cxnId="{13E45542-912E-4E02-8719-C448941A05C9}">
      <dgm:prSet/>
      <dgm:spPr/>
      <dgm:t>
        <a:bodyPr/>
        <a:lstStyle/>
        <a:p>
          <a:endParaRPr lang="hu-HU"/>
        </a:p>
      </dgm:t>
    </dgm:pt>
    <dgm:pt modelId="{E0976159-5BB4-40C9-8346-36A8C8F9E1C8}" type="sibTrans" cxnId="{13E45542-912E-4E02-8719-C448941A05C9}">
      <dgm:prSet/>
      <dgm:spPr/>
      <dgm:t>
        <a:bodyPr/>
        <a:lstStyle/>
        <a:p>
          <a:endParaRPr lang="hu-HU"/>
        </a:p>
      </dgm:t>
    </dgm:pt>
    <dgm:pt modelId="{BE049154-148A-42BC-ACA3-DC50B3D37FE6}">
      <dgm:prSet phldrT="[Szöveg]" custT="1"/>
      <dgm:spPr/>
      <dgm:t>
        <a:bodyPr/>
        <a:lstStyle/>
        <a:p>
          <a:r>
            <a:rPr lang="hu-HU" sz="2000" dirty="0" smtClean="0"/>
            <a:t>Közös kereskedelempolitika</a:t>
          </a:r>
          <a:endParaRPr lang="hu-HU" sz="2000" dirty="0"/>
        </a:p>
      </dgm:t>
    </dgm:pt>
    <dgm:pt modelId="{9F5A6EF6-29EE-41E3-8259-4FB1DA4049C8}" type="parTrans" cxnId="{065DE3B6-6763-47A4-AF4B-FF27DF75CA7B}">
      <dgm:prSet/>
      <dgm:spPr/>
      <dgm:t>
        <a:bodyPr/>
        <a:lstStyle/>
        <a:p>
          <a:endParaRPr lang="hu-HU"/>
        </a:p>
      </dgm:t>
    </dgm:pt>
    <dgm:pt modelId="{E412FECC-867B-492F-BD20-8BE814C8B8E2}" type="sibTrans" cxnId="{065DE3B6-6763-47A4-AF4B-FF27DF75CA7B}">
      <dgm:prSet/>
      <dgm:spPr/>
      <dgm:t>
        <a:bodyPr/>
        <a:lstStyle/>
        <a:p>
          <a:endParaRPr lang="hu-HU"/>
        </a:p>
      </dgm:t>
    </dgm:pt>
    <dgm:pt modelId="{D55D952C-872B-419D-906E-754889E41ACC}">
      <dgm:prSet phldrT="[Szöveg]"/>
      <dgm:spPr/>
      <dgm:t>
        <a:bodyPr/>
        <a:lstStyle/>
        <a:p>
          <a:r>
            <a:rPr lang="hu-HU" dirty="0" smtClean="0"/>
            <a:t>Szociálpolitika egyes részei</a:t>
          </a:r>
          <a:endParaRPr lang="hu-HU" dirty="0"/>
        </a:p>
      </dgm:t>
    </dgm:pt>
    <dgm:pt modelId="{5AD06EC5-0A46-48DC-9F0E-EEA18F997509}" type="parTrans" cxnId="{1D250CCF-BBB0-44AA-AA1B-FDD4EA10565C}">
      <dgm:prSet/>
      <dgm:spPr/>
      <dgm:t>
        <a:bodyPr/>
        <a:lstStyle/>
        <a:p>
          <a:endParaRPr lang="hu-HU"/>
        </a:p>
      </dgm:t>
    </dgm:pt>
    <dgm:pt modelId="{0365CDED-E8CA-4D50-894E-BAB58F3BC69B}" type="sibTrans" cxnId="{1D250CCF-BBB0-44AA-AA1B-FDD4EA10565C}">
      <dgm:prSet/>
      <dgm:spPr/>
      <dgm:t>
        <a:bodyPr/>
        <a:lstStyle/>
        <a:p>
          <a:endParaRPr lang="hu-HU"/>
        </a:p>
      </dgm:t>
    </dgm:pt>
    <dgm:pt modelId="{88101957-4E02-40FA-A09E-54387B8F9792}">
      <dgm:prSet phldrT="[Szöveg]"/>
      <dgm:spPr/>
      <dgm:t>
        <a:bodyPr/>
        <a:lstStyle/>
        <a:p>
          <a:r>
            <a:rPr lang="hu-HU" dirty="0" smtClean="0"/>
            <a:t>Gazdasági, társadalmi és területi kohézió</a:t>
          </a:r>
          <a:endParaRPr lang="hu-HU" dirty="0"/>
        </a:p>
      </dgm:t>
    </dgm:pt>
    <dgm:pt modelId="{DE8B5930-247F-42C0-B06C-BFA78CDAA62E}" type="parTrans" cxnId="{3F3138A3-2ABF-41B0-8353-FC0445A0BA6E}">
      <dgm:prSet/>
      <dgm:spPr/>
      <dgm:t>
        <a:bodyPr/>
        <a:lstStyle/>
        <a:p>
          <a:endParaRPr lang="hu-HU"/>
        </a:p>
      </dgm:t>
    </dgm:pt>
    <dgm:pt modelId="{2D046272-30D6-4D91-942C-030903FC4FF8}" type="sibTrans" cxnId="{3F3138A3-2ABF-41B0-8353-FC0445A0BA6E}">
      <dgm:prSet/>
      <dgm:spPr/>
      <dgm:t>
        <a:bodyPr/>
        <a:lstStyle/>
        <a:p>
          <a:endParaRPr lang="hu-HU"/>
        </a:p>
      </dgm:t>
    </dgm:pt>
    <dgm:pt modelId="{6EA94C5C-F270-40D5-A406-980440724F22}">
      <dgm:prSet phldrT="[Szöveg]"/>
      <dgm:spPr/>
      <dgm:t>
        <a:bodyPr/>
        <a:lstStyle/>
        <a:p>
          <a:r>
            <a:rPr lang="hu-HU" dirty="0" smtClean="0"/>
            <a:t>Mezőgazdaság, halászat</a:t>
          </a:r>
          <a:endParaRPr lang="hu-HU" dirty="0"/>
        </a:p>
      </dgm:t>
    </dgm:pt>
    <dgm:pt modelId="{EBCD6B5C-17AC-4B8C-A5D6-A81A2F70D9B6}" type="parTrans" cxnId="{6E7D9298-5FD9-4161-8C4C-B6974824240F}">
      <dgm:prSet/>
      <dgm:spPr/>
      <dgm:t>
        <a:bodyPr/>
        <a:lstStyle/>
        <a:p>
          <a:endParaRPr lang="hu-HU"/>
        </a:p>
      </dgm:t>
    </dgm:pt>
    <dgm:pt modelId="{DE626842-D641-48D6-8A17-DDF69A9F5BDE}" type="sibTrans" cxnId="{6E7D9298-5FD9-4161-8C4C-B6974824240F}">
      <dgm:prSet/>
      <dgm:spPr/>
      <dgm:t>
        <a:bodyPr/>
        <a:lstStyle/>
        <a:p>
          <a:endParaRPr lang="hu-HU"/>
        </a:p>
      </dgm:t>
    </dgm:pt>
    <dgm:pt modelId="{83AC7DC0-E018-4866-AB78-42BD697B676A}">
      <dgm:prSet phldrT="[Szöveg]"/>
      <dgm:spPr/>
      <dgm:t>
        <a:bodyPr/>
        <a:lstStyle/>
        <a:p>
          <a:r>
            <a:rPr lang="hu-HU" dirty="0" smtClean="0"/>
            <a:t>Környezetvédelem</a:t>
          </a:r>
          <a:endParaRPr lang="hu-HU" dirty="0"/>
        </a:p>
      </dgm:t>
    </dgm:pt>
    <dgm:pt modelId="{5CA9BAA1-D085-4B99-9BF5-7B84B23543F2}" type="parTrans" cxnId="{E8A80294-D126-40E2-8002-A4F9AC9D9CE9}">
      <dgm:prSet/>
      <dgm:spPr/>
      <dgm:t>
        <a:bodyPr/>
        <a:lstStyle/>
        <a:p>
          <a:endParaRPr lang="hu-HU"/>
        </a:p>
      </dgm:t>
    </dgm:pt>
    <dgm:pt modelId="{D7152FA0-34CA-499C-94FC-F99C5DDD97DC}" type="sibTrans" cxnId="{E8A80294-D126-40E2-8002-A4F9AC9D9CE9}">
      <dgm:prSet/>
      <dgm:spPr/>
      <dgm:t>
        <a:bodyPr/>
        <a:lstStyle/>
        <a:p>
          <a:endParaRPr lang="hu-HU"/>
        </a:p>
      </dgm:t>
    </dgm:pt>
    <dgm:pt modelId="{A3CA4B50-6018-4E78-8D90-EA0B671EFF66}">
      <dgm:prSet phldrT="[Szöveg]"/>
      <dgm:spPr/>
      <dgm:t>
        <a:bodyPr/>
        <a:lstStyle/>
        <a:p>
          <a:r>
            <a:rPr lang="hu-HU" dirty="0" smtClean="0"/>
            <a:t>Fogyasztóvédelem</a:t>
          </a:r>
          <a:endParaRPr lang="hu-HU" dirty="0"/>
        </a:p>
      </dgm:t>
    </dgm:pt>
    <dgm:pt modelId="{345818F1-2D1A-4AF6-999C-E3CAD3B04960}" type="parTrans" cxnId="{7BBD0C59-F014-451B-BF32-440445D30874}">
      <dgm:prSet/>
      <dgm:spPr/>
      <dgm:t>
        <a:bodyPr/>
        <a:lstStyle/>
        <a:p>
          <a:endParaRPr lang="hu-HU"/>
        </a:p>
      </dgm:t>
    </dgm:pt>
    <dgm:pt modelId="{14435139-753C-4DF1-8EDF-21FB55CD7424}" type="sibTrans" cxnId="{7BBD0C59-F014-451B-BF32-440445D30874}">
      <dgm:prSet/>
      <dgm:spPr/>
      <dgm:t>
        <a:bodyPr/>
        <a:lstStyle/>
        <a:p>
          <a:endParaRPr lang="hu-HU"/>
        </a:p>
      </dgm:t>
    </dgm:pt>
    <dgm:pt modelId="{E04CEE75-24C2-4711-94C7-0DEE5BD174CE}">
      <dgm:prSet phldrT="[Szöveg]"/>
      <dgm:spPr/>
      <dgm:t>
        <a:bodyPr/>
        <a:lstStyle/>
        <a:p>
          <a:r>
            <a:rPr lang="hu-HU" dirty="0" smtClean="0"/>
            <a:t>Közlekedés</a:t>
          </a:r>
          <a:endParaRPr lang="hu-HU" dirty="0"/>
        </a:p>
      </dgm:t>
    </dgm:pt>
    <dgm:pt modelId="{06165BF3-F781-4176-BC7F-332CE6859888}" type="parTrans" cxnId="{57B46978-45A1-47C9-8843-37D06690D6A4}">
      <dgm:prSet/>
      <dgm:spPr/>
      <dgm:t>
        <a:bodyPr/>
        <a:lstStyle/>
        <a:p>
          <a:endParaRPr lang="hu-HU"/>
        </a:p>
      </dgm:t>
    </dgm:pt>
    <dgm:pt modelId="{C2DF2CC5-539C-4688-9EEC-46093BB51135}" type="sibTrans" cxnId="{57B46978-45A1-47C9-8843-37D06690D6A4}">
      <dgm:prSet/>
      <dgm:spPr/>
      <dgm:t>
        <a:bodyPr/>
        <a:lstStyle/>
        <a:p>
          <a:endParaRPr lang="hu-HU"/>
        </a:p>
      </dgm:t>
    </dgm:pt>
    <dgm:pt modelId="{6A55AF01-52EE-4F11-B3C2-B889227BE935}">
      <dgm:prSet phldrT="[Szöveg]"/>
      <dgm:spPr/>
      <dgm:t>
        <a:bodyPr/>
        <a:lstStyle/>
        <a:p>
          <a:r>
            <a:rPr lang="hu-HU" dirty="0" smtClean="0"/>
            <a:t>Transzeurópai hálózatok</a:t>
          </a:r>
          <a:endParaRPr lang="hu-HU" dirty="0"/>
        </a:p>
      </dgm:t>
    </dgm:pt>
    <dgm:pt modelId="{95EDFE2C-ED88-41CE-AA5F-9612A5FED10D}" type="parTrans" cxnId="{87105AA2-8172-475B-B1DD-7EAAEF95933D}">
      <dgm:prSet/>
      <dgm:spPr/>
      <dgm:t>
        <a:bodyPr/>
        <a:lstStyle/>
        <a:p>
          <a:endParaRPr lang="hu-HU"/>
        </a:p>
      </dgm:t>
    </dgm:pt>
    <dgm:pt modelId="{982BE8F5-7459-42D0-A278-EEDB1E1A4D5A}" type="sibTrans" cxnId="{87105AA2-8172-475B-B1DD-7EAAEF95933D}">
      <dgm:prSet/>
      <dgm:spPr/>
      <dgm:t>
        <a:bodyPr/>
        <a:lstStyle/>
        <a:p>
          <a:endParaRPr lang="hu-HU"/>
        </a:p>
      </dgm:t>
    </dgm:pt>
    <dgm:pt modelId="{B007D529-087A-4CDA-BF89-8625F8E72A33}">
      <dgm:prSet phldrT="[Szöveg]"/>
      <dgm:spPr/>
      <dgm:t>
        <a:bodyPr/>
        <a:lstStyle/>
        <a:p>
          <a:r>
            <a:rPr lang="hu-HU" dirty="0" smtClean="0"/>
            <a:t>Energiaügy</a:t>
          </a:r>
          <a:endParaRPr lang="hu-HU" dirty="0"/>
        </a:p>
      </dgm:t>
    </dgm:pt>
    <dgm:pt modelId="{C21F1C7D-CAF6-4A06-AA68-73508DEB68B4}" type="parTrans" cxnId="{8339EAD9-0A37-49C1-814A-F832446E05B3}">
      <dgm:prSet/>
      <dgm:spPr/>
      <dgm:t>
        <a:bodyPr/>
        <a:lstStyle/>
        <a:p>
          <a:endParaRPr lang="hu-HU"/>
        </a:p>
      </dgm:t>
    </dgm:pt>
    <dgm:pt modelId="{5997C8E8-8B2D-41A2-B1A4-792F71638F58}" type="sibTrans" cxnId="{8339EAD9-0A37-49C1-814A-F832446E05B3}">
      <dgm:prSet/>
      <dgm:spPr/>
      <dgm:t>
        <a:bodyPr/>
        <a:lstStyle/>
        <a:p>
          <a:endParaRPr lang="hu-HU"/>
        </a:p>
      </dgm:t>
    </dgm:pt>
    <dgm:pt modelId="{ADD95C0A-5FDA-4162-8A93-B0A9E85B8004}">
      <dgm:prSet phldrT="[Szöveg]"/>
      <dgm:spPr/>
      <dgm:t>
        <a:bodyPr/>
        <a:lstStyle/>
        <a:p>
          <a:r>
            <a:rPr lang="hu-HU" dirty="0" smtClean="0"/>
            <a:t>A szabadságon, a biztonságon és a jog érvényesülésén alapuló térség</a:t>
          </a:r>
          <a:endParaRPr lang="hu-HU" dirty="0"/>
        </a:p>
      </dgm:t>
    </dgm:pt>
    <dgm:pt modelId="{CED832BD-BBD2-4D97-B248-50C6699E3117}" type="parTrans" cxnId="{D1CC59A4-6A23-462F-A78A-50911AABD85E}">
      <dgm:prSet/>
      <dgm:spPr/>
      <dgm:t>
        <a:bodyPr/>
        <a:lstStyle/>
        <a:p>
          <a:endParaRPr lang="hu-HU"/>
        </a:p>
      </dgm:t>
    </dgm:pt>
    <dgm:pt modelId="{434043F4-D7C8-4940-A9F0-CB651F80EA0C}" type="sibTrans" cxnId="{D1CC59A4-6A23-462F-A78A-50911AABD85E}">
      <dgm:prSet/>
      <dgm:spPr/>
      <dgm:t>
        <a:bodyPr/>
        <a:lstStyle/>
        <a:p>
          <a:endParaRPr lang="hu-HU"/>
        </a:p>
      </dgm:t>
    </dgm:pt>
    <dgm:pt modelId="{39FD048F-9F80-455E-A794-223A78EE6EB5}">
      <dgm:prSet phldrT="[Szöveg]"/>
      <dgm:spPr/>
      <dgm:t>
        <a:bodyPr/>
        <a:lstStyle/>
        <a:p>
          <a:r>
            <a:rPr lang="hu-HU" dirty="0" smtClean="0"/>
            <a:t>közegészségügy területén megjelenő közös biztonsági kockázatok egyes része</a:t>
          </a:r>
          <a:endParaRPr lang="hu-HU" dirty="0"/>
        </a:p>
      </dgm:t>
    </dgm:pt>
    <dgm:pt modelId="{44368181-0760-4749-BA80-66D5E1A5E591}" type="parTrans" cxnId="{25869F19-917F-44BD-8687-853B26245821}">
      <dgm:prSet/>
      <dgm:spPr/>
      <dgm:t>
        <a:bodyPr/>
        <a:lstStyle/>
        <a:p>
          <a:endParaRPr lang="hu-HU"/>
        </a:p>
      </dgm:t>
    </dgm:pt>
    <dgm:pt modelId="{DCA37958-AEC5-4D29-AEA6-496A1BF44B9D}" type="sibTrans" cxnId="{25869F19-917F-44BD-8687-853B26245821}">
      <dgm:prSet/>
      <dgm:spPr/>
      <dgm:t>
        <a:bodyPr/>
        <a:lstStyle/>
        <a:p>
          <a:endParaRPr lang="hu-HU"/>
        </a:p>
      </dgm:t>
    </dgm:pt>
    <dgm:pt modelId="{FF952135-D3F0-4D08-BD6C-A82E99ECBF29}">
      <dgm:prSet phldrT="[Szöveg]"/>
      <dgm:spPr/>
      <dgm:t>
        <a:bodyPr/>
        <a:lstStyle/>
        <a:p>
          <a:r>
            <a:rPr lang="hu-HU" dirty="0" smtClean="0"/>
            <a:t>Ipar</a:t>
          </a:r>
          <a:endParaRPr lang="hu-HU" dirty="0"/>
        </a:p>
      </dgm:t>
    </dgm:pt>
    <dgm:pt modelId="{EFB900E1-FCDC-4E15-9AE0-BE2AE1727149}" type="parTrans" cxnId="{2341FFD9-6DFB-4127-A407-7E26F5F9142D}">
      <dgm:prSet/>
      <dgm:spPr/>
      <dgm:t>
        <a:bodyPr/>
        <a:lstStyle/>
        <a:p>
          <a:endParaRPr lang="hu-HU"/>
        </a:p>
      </dgm:t>
    </dgm:pt>
    <dgm:pt modelId="{1305546C-09D4-4941-8D5A-6E45BCFFBDCA}" type="sibTrans" cxnId="{2341FFD9-6DFB-4127-A407-7E26F5F9142D}">
      <dgm:prSet/>
      <dgm:spPr/>
      <dgm:t>
        <a:bodyPr/>
        <a:lstStyle/>
        <a:p>
          <a:endParaRPr lang="hu-HU"/>
        </a:p>
      </dgm:t>
    </dgm:pt>
    <dgm:pt modelId="{722E1C24-CF1C-4726-A3E6-79EA2D2CD0BA}">
      <dgm:prSet phldrT="[Szöveg]"/>
      <dgm:spPr/>
      <dgm:t>
        <a:bodyPr/>
        <a:lstStyle/>
        <a:p>
          <a:r>
            <a:rPr lang="hu-HU" dirty="0" smtClean="0"/>
            <a:t>Kultúra</a:t>
          </a:r>
          <a:endParaRPr lang="hu-HU" dirty="0"/>
        </a:p>
      </dgm:t>
    </dgm:pt>
    <dgm:pt modelId="{D34BB3B5-8713-4CD9-954D-120966273DC8}" type="parTrans" cxnId="{A8C90DD7-8133-479D-A98B-9035E1125145}">
      <dgm:prSet/>
      <dgm:spPr/>
      <dgm:t>
        <a:bodyPr/>
        <a:lstStyle/>
        <a:p>
          <a:endParaRPr lang="hu-HU"/>
        </a:p>
      </dgm:t>
    </dgm:pt>
    <dgm:pt modelId="{57EAF03A-9AC0-4BCF-9BEF-FC738FE9243C}" type="sibTrans" cxnId="{A8C90DD7-8133-479D-A98B-9035E1125145}">
      <dgm:prSet/>
      <dgm:spPr/>
      <dgm:t>
        <a:bodyPr/>
        <a:lstStyle/>
        <a:p>
          <a:endParaRPr lang="hu-HU"/>
        </a:p>
      </dgm:t>
    </dgm:pt>
    <dgm:pt modelId="{FC76F1AE-37B8-4C56-9721-2105C7C235AC}">
      <dgm:prSet phldrT="[Szöveg]"/>
      <dgm:spPr/>
      <dgm:t>
        <a:bodyPr/>
        <a:lstStyle/>
        <a:p>
          <a:r>
            <a:rPr lang="hu-HU" dirty="0" smtClean="0"/>
            <a:t>Idegenforgalom</a:t>
          </a:r>
          <a:endParaRPr lang="hu-HU" dirty="0"/>
        </a:p>
      </dgm:t>
    </dgm:pt>
    <dgm:pt modelId="{715EAB0C-3232-401C-84A0-B65356C1335F}" type="parTrans" cxnId="{65682AE7-C4B3-4331-B296-9A57209F9732}">
      <dgm:prSet/>
      <dgm:spPr/>
      <dgm:t>
        <a:bodyPr/>
        <a:lstStyle/>
        <a:p>
          <a:endParaRPr lang="hu-HU"/>
        </a:p>
      </dgm:t>
    </dgm:pt>
    <dgm:pt modelId="{CCAFC29B-2283-45CA-B266-E482018C18E2}" type="sibTrans" cxnId="{65682AE7-C4B3-4331-B296-9A57209F9732}">
      <dgm:prSet/>
      <dgm:spPr/>
      <dgm:t>
        <a:bodyPr/>
        <a:lstStyle/>
        <a:p>
          <a:endParaRPr lang="hu-HU"/>
        </a:p>
      </dgm:t>
    </dgm:pt>
    <dgm:pt modelId="{D42F3A5B-CB81-4FEF-A80D-A1B8D0366193}">
      <dgm:prSet phldrT="[Szöveg]"/>
      <dgm:spPr/>
      <dgm:t>
        <a:bodyPr/>
        <a:lstStyle/>
        <a:p>
          <a:r>
            <a:rPr lang="hu-HU" dirty="0" smtClean="0"/>
            <a:t>Oktatás, szakképzés</a:t>
          </a:r>
          <a:endParaRPr lang="hu-HU" dirty="0"/>
        </a:p>
      </dgm:t>
    </dgm:pt>
    <dgm:pt modelId="{DB20810A-57B9-4591-ACC9-53D3EB0DC195}" type="parTrans" cxnId="{D3A557B8-329D-4282-9B81-1BED10092CCC}">
      <dgm:prSet/>
      <dgm:spPr/>
      <dgm:t>
        <a:bodyPr/>
        <a:lstStyle/>
        <a:p>
          <a:endParaRPr lang="hu-HU"/>
        </a:p>
      </dgm:t>
    </dgm:pt>
    <dgm:pt modelId="{476F062C-3FCB-4E5F-8FE2-4D7003DDD5E2}" type="sibTrans" cxnId="{D3A557B8-329D-4282-9B81-1BED10092CCC}">
      <dgm:prSet/>
      <dgm:spPr/>
      <dgm:t>
        <a:bodyPr/>
        <a:lstStyle/>
        <a:p>
          <a:endParaRPr lang="hu-HU"/>
        </a:p>
      </dgm:t>
    </dgm:pt>
    <dgm:pt modelId="{C4EDFD18-72FE-42DC-9A2C-34394CA67570}">
      <dgm:prSet phldrT="[Szöveg]"/>
      <dgm:spPr/>
      <dgm:t>
        <a:bodyPr/>
        <a:lstStyle/>
        <a:p>
          <a:r>
            <a:rPr lang="hu-HU" dirty="0" smtClean="0"/>
            <a:t>Ifjúság és sport</a:t>
          </a:r>
          <a:endParaRPr lang="hu-HU" dirty="0"/>
        </a:p>
      </dgm:t>
    </dgm:pt>
    <dgm:pt modelId="{07168842-0427-4236-A06D-4B5C7CEA02C3}" type="parTrans" cxnId="{83D63136-8820-4C22-A2F6-9CE86F40E8E4}">
      <dgm:prSet/>
      <dgm:spPr/>
      <dgm:t>
        <a:bodyPr/>
        <a:lstStyle/>
        <a:p>
          <a:endParaRPr lang="hu-HU"/>
        </a:p>
      </dgm:t>
    </dgm:pt>
    <dgm:pt modelId="{CF23D95C-C44F-49B6-BB02-3A5EC6D55768}" type="sibTrans" cxnId="{83D63136-8820-4C22-A2F6-9CE86F40E8E4}">
      <dgm:prSet/>
      <dgm:spPr/>
      <dgm:t>
        <a:bodyPr/>
        <a:lstStyle/>
        <a:p>
          <a:endParaRPr lang="hu-HU"/>
        </a:p>
      </dgm:t>
    </dgm:pt>
    <dgm:pt modelId="{4304D3A8-098E-4835-8735-A7647DE31C09}">
      <dgm:prSet phldrT="[Szöveg]"/>
      <dgm:spPr/>
      <dgm:t>
        <a:bodyPr/>
        <a:lstStyle/>
        <a:p>
          <a:r>
            <a:rPr lang="hu-HU" dirty="0" smtClean="0"/>
            <a:t>Polgári védelem</a:t>
          </a:r>
          <a:endParaRPr lang="hu-HU" dirty="0"/>
        </a:p>
      </dgm:t>
    </dgm:pt>
    <dgm:pt modelId="{934BDBC3-DB8A-4463-BFCB-9D971FD6D6A1}" type="parTrans" cxnId="{046AF8EB-BA19-4AB8-A089-56AC90C1FD22}">
      <dgm:prSet/>
      <dgm:spPr/>
      <dgm:t>
        <a:bodyPr/>
        <a:lstStyle/>
        <a:p>
          <a:endParaRPr lang="hu-HU"/>
        </a:p>
      </dgm:t>
    </dgm:pt>
    <dgm:pt modelId="{84881A5A-E470-41E0-BFF4-B5CC2870384C}" type="sibTrans" cxnId="{046AF8EB-BA19-4AB8-A089-56AC90C1FD22}">
      <dgm:prSet/>
      <dgm:spPr/>
      <dgm:t>
        <a:bodyPr/>
        <a:lstStyle/>
        <a:p>
          <a:endParaRPr lang="hu-HU"/>
        </a:p>
      </dgm:t>
    </dgm:pt>
    <dgm:pt modelId="{4985CFAB-F89F-4470-84AC-93BE8B471384}">
      <dgm:prSet phldrT="[Szöveg]"/>
      <dgm:spPr/>
      <dgm:t>
        <a:bodyPr/>
        <a:lstStyle/>
        <a:p>
          <a:r>
            <a:rPr lang="hu-HU" dirty="0" smtClean="0"/>
            <a:t>Igazgatási együttműködés</a:t>
          </a:r>
          <a:endParaRPr lang="hu-HU" dirty="0"/>
        </a:p>
      </dgm:t>
    </dgm:pt>
    <dgm:pt modelId="{46BFC3C4-58FD-4E9C-A9FD-0A4B7E0611A6}" type="parTrans" cxnId="{6DCEEDF1-46F6-436C-B0C3-50779C7CC1D5}">
      <dgm:prSet/>
      <dgm:spPr/>
      <dgm:t>
        <a:bodyPr/>
        <a:lstStyle/>
        <a:p>
          <a:endParaRPr lang="hu-HU"/>
        </a:p>
      </dgm:t>
    </dgm:pt>
    <dgm:pt modelId="{9E0D8A6C-6255-4CE7-8D87-527258BDBCC3}" type="sibTrans" cxnId="{6DCEEDF1-46F6-436C-B0C3-50779C7CC1D5}">
      <dgm:prSet/>
      <dgm:spPr/>
      <dgm:t>
        <a:bodyPr/>
        <a:lstStyle/>
        <a:p>
          <a:endParaRPr lang="hu-HU"/>
        </a:p>
      </dgm:t>
    </dgm:pt>
    <dgm:pt modelId="{97AB8A70-D498-40FC-BA12-3A115AFF8A66}" type="pres">
      <dgm:prSet presAssocID="{55F23BC5-CC0F-4E10-9227-448E8BA5878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B3555575-D3E7-48A2-926C-36D60FD41E98}" type="pres">
      <dgm:prSet presAssocID="{50E52097-74AC-4E33-A4CE-FB490ABB55AB}" presName="composite" presStyleCnt="0"/>
      <dgm:spPr/>
    </dgm:pt>
    <dgm:pt modelId="{70FD6D8F-7244-45C2-80B0-B9DC26B40617}" type="pres">
      <dgm:prSet presAssocID="{50E52097-74AC-4E33-A4CE-FB490ABB55A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5310E32-DD34-4F3F-86C3-7B92D48853BA}" type="pres">
      <dgm:prSet presAssocID="{50E52097-74AC-4E33-A4CE-FB490ABB55A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EE44189-3F06-4DAC-9C02-9B5484655DE1}" type="pres">
      <dgm:prSet presAssocID="{E318B508-7108-4922-BC78-2CC53B5088BB}" presName="space" presStyleCnt="0"/>
      <dgm:spPr/>
    </dgm:pt>
    <dgm:pt modelId="{2F5C77B2-9FC9-4318-952C-33DD7920D5F9}" type="pres">
      <dgm:prSet presAssocID="{53529C5C-CEB6-48F8-ABE9-EC265082FA9A}" presName="composite" presStyleCnt="0"/>
      <dgm:spPr/>
    </dgm:pt>
    <dgm:pt modelId="{6993AE06-AFAC-4536-9584-98C236A39943}" type="pres">
      <dgm:prSet presAssocID="{53529C5C-CEB6-48F8-ABE9-EC265082FA9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EFF6D5B-082F-4D68-B7AC-466FFC50E2F5}" type="pres">
      <dgm:prSet presAssocID="{53529C5C-CEB6-48F8-ABE9-EC265082FA9A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829BFB1-2BB6-4CBB-93B4-94829E1780EE}" type="pres">
      <dgm:prSet presAssocID="{9B68AE68-C9D2-4826-B4FF-068F66F69384}" presName="space" presStyleCnt="0"/>
      <dgm:spPr/>
    </dgm:pt>
    <dgm:pt modelId="{A748CDC4-A622-4A1D-B346-C1EF19A9CF66}" type="pres">
      <dgm:prSet presAssocID="{A7F14BAC-0C7E-421B-8151-9D4D76CBBD07}" presName="composite" presStyleCnt="0"/>
      <dgm:spPr/>
    </dgm:pt>
    <dgm:pt modelId="{D8AA3C3C-5543-4695-B979-F0248D1E1332}" type="pres">
      <dgm:prSet presAssocID="{A7F14BAC-0C7E-421B-8151-9D4D76CBBD0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FCAB0EA-2EAE-4581-AF54-64842670649F}" type="pres">
      <dgm:prSet presAssocID="{A7F14BAC-0C7E-421B-8151-9D4D76CBBD0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AA328BC5-1BC6-495E-A9C8-CA6795C7F6FD}" type="presOf" srcId="{55F23BC5-CC0F-4E10-9227-448E8BA5878F}" destId="{97AB8A70-D498-40FC-BA12-3A115AFF8A66}" srcOrd="0" destOrd="0" presId="urn:microsoft.com/office/officeart/2005/8/layout/hList1"/>
    <dgm:cxn modelId="{8BB5D7E9-771B-400F-AA6D-2CD89AD2EA22}" type="presOf" srcId="{ADD95C0A-5FDA-4162-8A93-B0A9E85B8004}" destId="{BEFF6D5B-082F-4D68-B7AC-466FFC50E2F5}" srcOrd="0" destOrd="9" presId="urn:microsoft.com/office/officeart/2005/8/layout/hList1"/>
    <dgm:cxn modelId="{57B46978-45A1-47C9-8843-37D06690D6A4}" srcId="{53529C5C-CEB6-48F8-ABE9-EC265082FA9A}" destId="{E04CEE75-24C2-4711-94C7-0DEE5BD174CE}" srcOrd="6" destOrd="0" parTransId="{06165BF3-F781-4176-BC7F-332CE6859888}" sibTransId="{C2DF2CC5-539C-4688-9EEC-46093BB51135}"/>
    <dgm:cxn modelId="{F9C977DF-F3B3-47B5-8412-16EAB1EA774A}" type="presOf" srcId="{FF952135-D3F0-4D08-BD6C-A82E99ECBF29}" destId="{EFCAB0EA-2EAE-4581-AF54-64842670649F}" srcOrd="0" destOrd="1" presId="urn:microsoft.com/office/officeart/2005/8/layout/hList1"/>
    <dgm:cxn modelId="{30EEDA68-6E90-48AD-A53F-C6714C0CB568}" srcId="{A7F14BAC-0C7E-421B-8151-9D4D76CBBD07}" destId="{C7A9A4E1-5BE5-4DD6-AAC6-DF27FB548E8F}" srcOrd="0" destOrd="0" parTransId="{073190F8-27D7-4846-896F-531DB8F9DF26}" sibTransId="{77EAE578-FFF7-41EF-B9E6-94D058ED69D4}"/>
    <dgm:cxn modelId="{2E08257F-270D-4DE8-8AF0-A92B84083961}" type="presOf" srcId="{F0109B77-A2CF-435B-B2BD-33CDBBEA2332}" destId="{BEFF6D5B-082F-4D68-B7AC-466FFC50E2F5}" srcOrd="0" destOrd="0" presId="urn:microsoft.com/office/officeart/2005/8/layout/hList1"/>
    <dgm:cxn modelId="{737BCDA1-4E2F-45FD-B1DB-60C0E55249C5}" type="presOf" srcId="{6A55AF01-52EE-4F11-B3C2-B889227BE935}" destId="{BEFF6D5B-082F-4D68-B7AC-466FFC50E2F5}" srcOrd="0" destOrd="7" presId="urn:microsoft.com/office/officeart/2005/8/layout/hList1"/>
    <dgm:cxn modelId="{A7D2113C-5268-412E-9273-B37073819B89}" type="presOf" srcId="{A3CA4B50-6018-4E78-8D90-EA0B671EFF66}" destId="{BEFF6D5B-082F-4D68-B7AC-466FFC50E2F5}" srcOrd="0" destOrd="5" presId="urn:microsoft.com/office/officeart/2005/8/layout/hList1"/>
    <dgm:cxn modelId="{7BBD0C59-F014-451B-BF32-440445D30874}" srcId="{53529C5C-CEB6-48F8-ABE9-EC265082FA9A}" destId="{A3CA4B50-6018-4E78-8D90-EA0B671EFF66}" srcOrd="5" destOrd="0" parTransId="{345818F1-2D1A-4AF6-999C-E3CAD3B04960}" sibTransId="{14435139-753C-4DF1-8EDF-21FB55CD7424}"/>
    <dgm:cxn modelId="{6CE19359-8935-43D3-83BF-422990EBBACE}" type="presOf" srcId="{6EA94C5C-F270-40D5-A406-980440724F22}" destId="{BEFF6D5B-082F-4D68-B7AC-466FFC50E2F5}" srcOrd="0" destOrd="3" presId="urn:microsoft.com/office/officeart/2005/8/layout/hList1"/>
    <dgm:cxn modelId="{6111B7D3-30EB-46C8-980F-81AFC6793F51}" srcId="{55F23BC5-CC0F-4E10-9227-448E8BA5878F}" destId="{53529C5C-CEB6-48F8-ABE9-EC265082FA9A}" srcOrd="1" destOrd="0" parTransId="{55B7279A-3A8D-4968-987D-1403FA3C995C}" sibTransId="{9B68AE68-C9D2-4826-B4FF-068F66F69384}"/>
    <dgm:cxn modelId="{065DE3B6-6763-47A4-AF4B-FF27DF75CA7B}" srcId="{50E52097-74AC-4E33-A4CE-FB490ABB55AB}" destId="{BE049154-148A-42BC-ACA3-DC50B3D37FE6}" srcOrd="4" destOrd="0" parTransId="{9F5A6EF6-29EE-41E3-8259-4FB1DA4049C8}" sibTransId="{E412FECC-867B-492F-BD20-8BE814C8B8E2}"/>
    <dgm:cxn modelId="{8339EAD9-0A37-49C1-814A-F832446E05B3}" srcId="{53529C5C-CEB6-48F8-ABE9-EC265082FA9A}" destId="{B007D529-087A-4CDA-BF89-8625F8E72A33}" srcOrd="8" destOrd="0" parTransId="{C21F1C7D-CAF6-4A06-AA68-73508DEB68B4}" sibTransId="{5997C8E8-8B2D-41A2-B1A4-792F71638F58}"/>
    <dgm:cxn modelId="{A1E01FB5-F5F0-403A-9CE2-832E009386FA}" type="presOf" srcId="{53529C5C-CEB6-48F8-ABE9-EC265082FA9A}" destId="{6993AE06-AFAC-4536-9584-98C236A39943}" srcOrd="0" destOrd="0" presId="urn:microsoft.com/office/officeart/2005/8/layout/hList1"/>
    <dgm:cxn modelId="{DEB9CD41-7A82-43F4-978C-8D0BEBB264D4}" type="presOf" srcId="{722E1C24-CF1C-4726-A3E6-79EA2D2CD0BA}" destId="{EFCAB0EA-2EAE-4581-AF54-64842670649F}" srcOrd="0" destOrd="2" presId="urn:microsoft.com/office/officeart/2005/8/layout/hList1"/>
    <dgm:cxn modelId="{B54A2C13-3B9C-430A-A2E9-B1285B6FC64D}" type="presOf" srcId="{4985CFAB-F89F-4470-84AC-93BE8B471384}" destId="{EFCAB0EA-2EAE-4581-AF54-64842670649F}" srcOrd="0" destOrd="7" presId="urn:microsoft.com/office/officeart/2005/8/layout/hList1"/>
    <dgm:cxn modelId="{6CEA6C08-7BE9-42E2-B8C4-88A3A18D683B}" type="presOf" srcId="{C7A9A4E1-5BE5-4DD6-AAC6-DF27FB548E8F}" destId="{EFCAB0EA-2EAE-4581-AF54-64842670649F}" srcOrd="0" destOrd="0" presId="urn:microsoft.com/office/officeart/2005/8/layout/hList1"/>
    <dgm:cxn modelId="{8700C302-FDB4-4113-8C2A-D615FAA102E5}" type="presOf" srcId="{4D6680B2-1384-414D-A1DA-E1A986D71D71}" destId="{05310E32-DD34-4F3F-86C3-7B92D48853BA}" srcOrd="0" destOrd="2" presId="urn:microsoft.com/office/officeart/2005/8/layout/hList1"/>
    <dgm:cxn modelId="{564B9E1E-58F6-4B87-A568-C825CB3574FC}" type="presOf" srcId="{D55D952C-872B-419D-906E-754889E41ACC}" destId="{BEFF6D5B-082F-4D68-B7AC-466FFC50E2F5}" srcOrd="0" destOrd="1" presId="urn:microsoft.com/office/officeart/2005/8/layout/hList1"/>
    <dgm:cxn modelId="{83D63136-8820-4C22-A2F6-9CE86F40E8E4}" srcId="{A7F14BAC-0C7E-421B-8151-9D4D76CBBD07}" destId="{C4EDFD18-72FE-42DC-9A2C-34394CA67570}" srcOrd="5" destOrd="0" parTransId="{07168842-0427-4236-A06D-4B5C7CEA02C3}" sibTransId="{CF23D95C-C44F-49B6-BB02-3A5EC6D55768}"/>
    <dgm:cxn modelId="{B25D1F39-EFEA-4E34-A899-B3A0C6A27B31}" type="presOf" srcId="{EA9BE451-FB97-462E-9E5E-5F2C3D7F20C0}" destId="{05310E32-DD34-4F3F-86C3-7B92D48853BA}" srcOrd="0" destOrd="3" presId="urn:microsoft.com/office/officeart/2005/8/layout/hList1"/>
    <dgm:cxn modelId="{E8A80294-D126-40E2-8002-A4F9AC9D9CE9}" srcId="{53529C5C-CEB6-48F8-ABE9-EC265082FA9A}" destId="{83AC7DC0-E018-4866-AB78-42BD697B676A}" srcOrd="4" destOrd="0" parTransId="{5CA9BAA1-D085-4B99-9BF5-7B84B23543F2}" sibTransId="{D7152FA0-34CA-499C-94FC-F99C5DDD97DC}"/>
    <dgm:cxn modelId="{27EA2717-67FA-4376-8AE0-7EEA701B23F9}" type="presOf" srcId="{50E52097-74AC-4E33-A4CE-FB490ABB55AB}" destId="{70FD6D8F-7244-45C2-80B0-B9DC26B40617}" srcOrd="0" destOrd="0" presId="urn:microsoft.com/office/officeart/2005/8/layout/hList1"/>
    <dgm:cxn modelId="{4CA5031F-08FA-4DC3-8583-0C885D62D6E0}" type="presOf" srcId="{9DCF7FA8-4336-49B5-A83F-DEC70DC521A4}" destId="{05310E32-DD34-4F3F-86C3-7B92D48853BA}" srcOrd="0" destOrd="0" presId="urn:microsoft.com/office/officeart/2005/8/layout/hList1"/>
    <dgm:cxn modelId="{1D250CCF-BBB0-44AA-AA1B-FDD4EA10565C}" srcId="{53529C5C-CEB6-48F8-ABE9-EC265082FA9A}" destId="{D55D952C-872B-419D-906E-754889E41ACC}" srcOrd="1" destOrd="0" parTransId="{5AD06EC5-0A46-48DC-9F0E-EEA18F997509}" sibTransId="{0365CDED-E8CA-4D50-894E-BAB58F3BC69B}"/>
    <dgm:cxn modelId="{8FF7D25F-6246-421B-8B52-1556AD769322}" type="presOf" srcId="{83AC7DC0-E018-4866-AB78-42BD697B676A}" destId="{BEFF6D5B-082F-4D68-B7AC-466FFC50E2F5}" srcOrd="0" destOrd="4" presId="urn:microsoft.com/office/officeart/2005/8/layout/hList1"/>
    <dgm:cxn modelId="{65682AE7-C4B3-4331-B296-9A57209F9732}" srcId="{A7F14BAC-0C7E-421B-8151-9D4D76CBBD07}" destId="{FC76F1AE-37B8-4C56-9721-2105C7C235AC}" srcOrd="3" destOrd="0" parTransId="{715EAB0C-3232-401C-84A0-B65356C1335F}" sibTransId="{CCAFC29B-2283-45CA-B266-E482018C18E2}"/>
    <dgm:cxn modelId="{2341FFD9-6DFB-4127-A407-7E26F5F9142D}" srcId="{A7F14BAC-0C7E-421B-8151-9D4D76CBBD07}" destId="{FF952135-D3F0-4D08-BD6C-A82E99ECBF29}" srcOrd="1" destOrd="0" parTransId="{EFB900E1-FCDC-4E15-9AE0-BE2AE1727149}" sibTransId="{1305546C-09D4-4941-8D5A-6E45BCFFBDCA}"/>
    <dgm:cxn modelId="{7ADA5684-391D-47F5-B6FA-5FCDEA7EAD48}" type="presOf" srcId="{1BB03630-3C29-43D0-9007-9F9D72EC9215}" destId="{05310E32-DD34-4F3F-86C3-7B92D48853BA}" srcOrd="0" destOrd="1" presId="urn:microsoft.com/office/officeart/2005/8/layout/hList1"/>
    <dgm:cxn modelId="{D1CC59A4-6A23-462F-A78A-50911AABD85E}" srcId="{53529C5C-CEB6-48F8-ABE9-EC265082FA9A}" destId="{ADD95C0A-5FDA-4162-8A93-B0A9E85B8004}" srcOrd="9" destOrd="0" parTransId="{CED832BD-BBD2-4D97-B248-50C6699E3117}" sibTransId="{434043F4-D7C8-4940-A9F0-CB651F80EA0C}"/>
    <dgm:cxn modelId="{25869F19-917F-44BD-8687-853B26245821}" srcId="{53529C5C-CEB6-48F8-ABE9-EC265082FA9A}" destId="{39FD048F-9F80-455E-A794-223A78EE6EB5}" srcOrd="10" destOrd="0" parTransId="{44368181-0760-4749-BA80-66D5E1A5E591}" sibTransId="{DCA37958-AEC5-4D29-AEA6-496A1BF44B9D}"/>
    <dgm:cxn modelId="{6A027229-5D66-4812-93DB-254A04FA2A03}" type="presOf" srcId="{4304D3A8-098E-4835-8735-A7647DE31C09}" destId="{EFCAB0EA-2EAE-4581-AF54-64842670649F}" srcOrd="0" destOrd="6" presId="urn:microsoft.com/office/officeart/2005/8/layout/hList1"/>
    <dgm:cxn modelId="{A7F798D0-5C89-4119-8C10-BA6FDBF8F1CA}" type="presOf" srcId="{FC76F1AE-37B8-4C56-9721-2105C7C235AC}" destId="{EFCAB0EA-2EAE-4581-AF54-64842670649F}" srcOrd="0" destOrd="3" presId="urn:microsoft.com/office/officeart/2005/8/layout/hList1"/>
    <dgm:cxn modelId="{95C1CB8A-A876-4121-AB62-9379FF681CEC}" type="presOf" srcId="{39FD048F-9F80-455E-A794-223A78EE6EB5}" destId="{BEFF6D5B-082F-4D68-B7AC-466FFC50E2F5}" srcOrd="0" destOrd="10" presId="urn:microsoft.com/office/officeart/2005/8/layout/hList1"/>
    <dgm:cxn modelId="{6DCEEDF1-46F6-436C-B0C3-50779C7CC1D5}" srcId="{A7F14BAC-0C7E-421B-8151-9D4D76CBBD07}" destId="{4985CFAB-F89F-4470-84AC-93BE8B471384}" srcOrd="7" destOrd="0" parTransId="{46BFC3C4-58FD-4E9C-A9FD-0A4B7E0611A6}" sibTransId="{9E0D8A6C-6255-4CE7-8D87-527258BDBCC3}"/>
    <dgm:cxn modelId="{CD2D868E-8611-4A70-9C11-44F0B43473A9}" type="presOf" srcId="{88101957-4E02-40FA-A09E-54387B8F9792}" destId="{BEFF6D5B-082F-4D68-B7AC-466FFC50E2F5}" srcOrd="0" destOrd="2" presId="urn:microsoft.com/office/officeart/2005/8/layout/hList1"/>
    <dgm:cxn modelId="{D1702475-CB97-4C54-A332-F231585F31BB}" type="presOf" srcId="{D42F3A5B-CB81-4FEF-A80D-A1B8D0366193}" destId="{EFCAB0EA-2EAE-4581-AF54-64842670649F}" srcOrd="0" destOrd="4" presId="urn:microsoft.com/office/officeart/2005/8/layout/hList1"/>
    <dgm:cxn modelId="{654CAA74-ADDF-488D-BAD0-7E12FAA6DEDD}" srcId="{50E52097-74AC-4E33-A4CE-FB490ABB55AB}" destId="{1BB03630-3C29-43D0-9007-9F9D72EC9215}" srcOrd="1" destOrd="0" parTransId="{2781019D-F01F-42AE-BCE9-45D32C027943}" sibTransId="{D861B5D0-BF1F-4B99-AB1D-CD569B54E01F}"/>
    <dgm:cxn modelId="{C8F298CC-3306-4A31-8C7B-83F0CBD912CF}" type="presOf" srcId="{E04CEE75-24C2-4711-94C7-0DEE5BD174CE}" destId="{BEFF6D5B-082F-4D68-B7AC-466FFC50E2F5}" srcOrd="0" destOrd="6" presId="urn:microsoft.com/office/officeart/2005/8/layout/hList1"/>
    <dgm:cxn modelId="{046AF8EB-BA19-4AB8-A089-56AC90C1FD22}" srcId="{A7F14BAC-0C7E-421B-8151-9D4D76CBBD07}" destId="{4304D3A8-098E-4835-8735-A7647DE31C09}" srcOrd="6" destOrd="0" parTransId="{934BDBC3-DB8A-4463-BFCB-9D971FD6D6A1}" sibTransId="{84881A5A-E470-41E0-BFF4-B5CC2870384C}"/>
    <dgm:cxn modelId="{14F3F8FA-59A8-41C6-8DF2-1DF4293E2982}" type="presOf" srcId="{BE049154-148A-42BC-ACA3-DC50B3D37FE6}" destId="{05310E32-DD34-4F3F-86C3-7B92D48853BA}" srcOrd="0" destOrd="4" presId="urn:microsoft.com/office/officeart/2005/8/layout/hList1"/>
    <dgm:cxn modelId="{13E45542-912E-4E02-8719-C448941A05C9}" srcId="{50E52097-74AC-4E33-A4CE-FB490ABB55AB}" destId="{4D6680B2-1384-414D-A1DA-E1A986D71D71}" srcOrd="2" destOrd="0" parTransId="{84E4FB95-ABB2-4AC4-8571-8BD88B04DB59}" sibTransId="{E0976159-5BB4-40C9-8346-36A8C8F9E1C8}"/>
    <dgm:cxn modelId="{6E7D9298-5FD9-4161-8C4C-B6974824240F}" srcId="{53529C5C-CEB6-48F8-ABE9-EC265082FA9A}" destId="{6EA94C5C-F270-40D5-A406-980440724F22}" srcOrd="3" destOrd="0" parTransId="{EBCD6B5C-17AC-4B8C-A5D6-A81A2F70D9B6}" sibTransId="{DE626842-D641-48D6-8A17-DDF69A9F5BDE}"/>
    <dgm:cxn modelId="{CC3D0FFC-CB34-4235-BA2F-1489AC5FEDBC}" srcId="{55F23BC5-CC0F-4E10-9227-448E8BA5878F}" destId="{50E52097-74AC-4E33-A4CE-FB490ABB55AB}" srcOrd="0" destOrd="0" parTransId="{F62D8F51-903F-425B-AE50-9E424DDC2FC2}" sibTransId="{E318B508-7108-4922-BC78-2CC53B5088BB}"/>
    <dgm:cxn modelId="{AA6DDE35-B1E9-491F-A399-5C293219B6D0}" srcId="{50E52097-74AC-4E33-A4CE-FB490ABB55AB}" destId="{EA9BE451-FB97-462E-9E5E-5F2C3D7F20C0}" srcOrd="3" destOrd="0" parTransId="{3BA037D3-4FF9-4993-B03A-3BB8899E3581}" sibTransId="{48CFA2EC-790E-4E97-8163-F6BAAB8508B2}"/>
    <dgm:cxn modelId="{62830B77-AEF4-4C6C-BA8D-99DB14A445FC}" type="presOf" srcId="{C4EDFD18-72FE-42DC-9A2C-34394CA67570}" destId="{EFCAB0EA-2EAE-4581-AF54-64842670649F}" srcOrd="0" destOrd="5" presId="urn:microsoft.com/office/officeart/2005/8/layout/hList1"/>
    <dgm:cxn modelId="{892201DF-9DCB-4789-9B92-CCEBE2462300}" srcId="{55F23BC5-CC0F-4E10-9227-448E8BA5878F}" destId="{A7F14BAC-0C7E-421B-8151-9D4D76CBBD07}" srcOrd="2" destOrd="0" parTransId="{DEB5B68D-FCC3-46E3-815B-C8AE837D8BAB}" sibTransId="{E6A44AD4-1824-4C11-AD7A-79AF9147D972}"/>
    <dgm:cxn modelId="{3A75B3DF-9D02-487E-A8C6-33D66D588D9F}" type="presOf" srcId="{A7F14BAC-0C7E-421B-8151-9D4D76CBBD07}" destId="{D8AA3C3C-5543-4695-B979-F0248D1E1332}" srcOrd="0" destOrd="0" presId="urn:microsoft.com/office/officeart/2005/8/layout/hList1"/>
    <dgm:cxn modelId="{0D9EC5BF-0A0F-4313-8A51-83A8B63F804B}" srcId="{50E52097-74AC-4E33-A4CE-FB490ABB55AB}" destId="{9DCF7FA8-4336-49B5-A83F-DEC70DC521A4}" srcOrd="0" destOrd="0" parTransId="{CD0250CA-1488-4C1D-99D8-97475406633F}" sibTransId="{EB397296-7191-4BDF-832D-1C7FA2DEE156}"/>
    <dgm:cxn modelId="{D3A557B8-329D-4282-9B81-1BED10092CCC}" srcId="{A7F14BAC-0C7E-421B-8151-9D4D76CBBD07}" destId="{D42F3A5B-CB81-4FEF-A80D-A1B8D0366193}" srcOrd="4" destOrd="0" parTransId="{DB20810A-57B9-4591-ACC9-53D3EB0DC195}" sibTransId="{476F062C-3FCB-4E5F-8FE2-4D7003DDD5E2}"/>
    <dgm:cxn modelId="{3F3138A3-2ABF-41B0-8353-FC0445A0BA6E}" srcId="{53529C5C-CEB6-48F8-ABE9-EC265082FA9A}" destId="{88101957-4E02-40FA-A09E-54387B8F9792}" srcOrd="2" destOrd="0" parTransId="{DE8B5930-247F-42C0-B06C-BFA78CDAA62E}" sibTransId="{2D046272-30D6-4D91-942C-030903FC4FF8}"/>
    <dgm:cxn modelId="{87105AA2-8172-475B-B1DD-7EAAEF95933D}" srcId="{53529C5C-CEB6-48F8-ABE9-EC265082FA9A}" destId="{6A55AF01-52EE-4F11-B3C2-B889227BE935}" srcOrd="7" destOrd="0" parTransId="{95EDFE2C-ED88-41CE-AA5F-9612A5FED10D}" sibTransId="{982BE8F5-7459-42D0-A278-EEDB1E1A4D5A}"/>
    <dgm:cxn modelId="{88F68AAA-AA37-4BE8-B687-7B90290D4653}" type="presOf" srcId="{B007D529-087A-4CDA-BF89-8625F8E72A33}" destId="{BEFF6D5B-082F-4D68-B7AC-466FFC50E2F5}" srcOrd="0" destOrd="8" presId="urn:microsoft.com/office/officeart/2005/8/layout/hList1"/>
    <dgm:cxn modelId="{57C8C76A-4DDE-4909-B215-E7DB23F5BE87}" srcId="{53529C5C-CEB6-48F8-ABE9-EC265082FA9A}" destId="{F0109B77-A2CF-435B-B2BD-33CDBBEA2332}" srcOrd="0" destOrd="0" parTransId="{A9495B08-6A02-4B8D-AAD8-6DDB1765090C}" sibTransId="{74A05A93-99C9-45C9-8658-D22B7AFE7A64}"/>
    <dgm:cxn modelId="{A8C90DD7-8133-479D-A98B-9035E1125145}" srcId="{A7F14BAC-0C7E-421B-8151-9D4D76CBBD07}" destId="{722E1C24-CF1C-4726-A3E6-79EA2D2CD0BA}" srcOrd="2" destOrd="0" parTransId="{D34BB3B5-8713-4CD9-954D-120966273DC8}" sibTransId="{57EAF03A-9AC0-4BCF-9BEF-FC738FE9243C}"/>
    <dgm:cxn modelId="{E1CFE3AE-2CFB-444C-92F8-82D6EFC439F5}" type="presParOf" srcId="{97AB8A70-D498-40FC-BA12-3A115AFF8A66}" destId="{B3555575-D3E7-48A2-926C-36D60FD41E98}" srcOrd="0" destOrd="0" presId="urn:microsoft.com/office/officeart/2005/8/layout/hList1"/>
    <dgm:cxn modelId="{46E62EC8-AAF4-42EE-B029-9C735AB10E5B}" type="presParOf" srcId="{B3555575-D3E7-48A2-926C-36D60FD41E98}" destId="{70FD6D8F-7244-45C2-80B0-B9DC26B40617}" srcOrd="0" destOrd="0" presId="urn:microsoft.com/office/officeart/2005/8/layout/hList1"/>
    <dgm:cxn modelId="{2000C2CD-4D83-4CD9-98B3-8FFEC01506EF}" type="presParOf" srcId="{B3555575-D3E7-48A2-926C-36D60FD41E98}" destId="{05310E32-DD34-4F3F-86C3-7B92D48853BA}" srcOrd="1" destOrd="0" presId="urn:microsoft.com/office/officeart/2005/8/layout/hList1"/>
    <dgm:cxn modelId="{AE3310BA-15BD-4A7F-9E98-1F482EAA9EB0}" type="presParOf" srcId="{97AB8A70-D498-40FC-BA12-3A115AFF8A66}" destId="{8EE44189-3F06-4DAC-9C02-9B5484655DE1}" srcOrd="1" destOrd="0" presId="urn:microsoft.com/office/officeart/2005/8/layout/hList1"/>
    <dgm:cxn modelId="{4BA3E765-09BE-4D60-B242-313B4D778B29}" type="presParOf" srcId="{97AB8A70-D498-40FC-BA12-3A115AFF8A66}" destId="{2F5C77B2-9FC9-4318-952C-33DD7920D5F9}" srcOrd="2" destOrd="0" presId="urn:microsoft.com/office/officeart/2005/8/layout/hList1"/>
    <dgm:cxn modelId="{9E3AE735-5308-4855-83D4-558CFFCEB99C}" type="presParOf" srcId="{2F5C77B2-9FC9-4318-952C-33DD7920D5F9}" destId="{6993AE06-AFAC-4536-9584-98C236A39943}" srcOrd="0" destOrd="0" presId="urn:microsoft.com/office/officeart/2005/8/layout/hList1"/>
    <dgm:cxn modelId="{496F4017-49D2-404D-876E-450613153B78}" type="presParOf" srcId="{2F5C77B2-9FC9-4318-952C-33DD7920D5F9}" destId="{BEFF6D5B-082F-4D68-B7AC-466FFC50E2F5}" srcOrd="1" destOrd="0" presId="urn:microsoft.com/office/officeart/2005/8/layout/hList1"/>
    <dgm:cxn modelId="{C0E69D49-1660-41D4-B309-F3B236C9706A}" type="presParOf" srcId="{97AB8A70-D498-40FC-BA12-3A115AFF8A66}" destId="{E829BFB1-2BB6-4CBB-93B4-94829E1780EE}" srcOrd="3" destOrd="0" presId="urn:microsoft.com/office/officeart/2005/8/layout/hList1"/>
    <dgm:cxn modelId="{57A903B9-8AEB-4221-9B24-75B89DCF39A8}" type="presParOf" srcId="{97AB8A70-D498-40FC-BA12-3A115AFF8A66}" destId="{A748CDC4-A622-4A1D-B346-C1EF19A9CF66}" srcOrd="4" destOrd="0" presId="urn:microsoft.com/office/officeart/2005/8/layout/hList1"/>
    <dgm:cxn modelId="{BE44E4D3-CBB2-4908-82BE-E5B8B5647392}" type="presParOf" srcId="{A748CDC4-A622-4A1D-B346-C1EF19A9CF66}" destId="{D8AA3C3C-5543-4695-B979-F0248D1E1332}" srcOrd="0" destOrd="0" presId="urn:microsoft.com/office/officeart/2005/8/layout/hList1"/>
    <dgm:cxn modelId="{ED74312B-D5FD-4DF0-A058-6B05FEB6ABF1}" type="presParOf" srcId="{A748CDC4-A622-4A1D-B346-C1EF19A9CF66}" destId="{EFCAB0EA-2EAE-4581-AF54-64842670649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C439F-2EF8-48D8-9DA6-C8D70F2B1021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B7059-E6C8-4252-92A6-81F26731836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910169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A094A23F-EA17-9C48-A345-C1EC263C4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="" xmlns:a16="http://schemas.microsoft.com/office/drawing/2014/main" id="{D0A395A1-6743-6049-A031-0FAD6300BE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AB534E87-3400-AF4D-B1D5-ADF47A850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8DDF-9A18-AD43-983F-566D1D79633D}" type="datetimeFigureOut">
              <a:rPr lang="hu-HU" smtClean="0"/>
              <a:pPr/>
              <a:t>2019.11.17.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8D4B758D-C662-BB4D-9687-B523432EC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344390AD-566E-3241-BE3B-E12A613C0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5315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D2AB9F1F-9E99-1F4C-B2FE-D229E8C32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="" xmlns:a16="http://schemas.microsoft.com/office/drawing/2014/main" id="{81B60485-38F6-7A48-96A5-A59DDADCBE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5A3D70BB-33C3-1E48-AE04-596FB236A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8DDF-9A18-AD43-983F-566D1D79633D}" type="datetimeFigureOut">
              <a:rPr lang="hu-HU" smtClean="0"/>
              <a:pPr/>
              <a:t>2019.11.17.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D7AC04AD-0BCB-3A48-836F-58318518D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78FBDF23-1E59-7E45-A83F-D930FDAD9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7746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="" xmlns:a16="http://schemas.microsoft.com/office/drawing/2014/main" id="{F719AFBA-FBDC-EE46-B050-272CF1CCDF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="" xmlns:a16="http://schemas.microsoft.com/office/drawing/2014/main" id="{54DFAF96-42AC-AE49-8C88-8EA75C4F6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ED45A069-71D4-4549-9420-F1C105E43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8DDF-9A18-AD43-983F-566D1D79633D}" type="datetimeFigureOut">
              <a:rPr lang="hu-HU" smtClean="0"/>
              <a:pPr/>
              <a:t>2019.11.17.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452D1969-D721-0440-AAD9-CD4E8EA74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5F125D9E-1AF1-D149-BC54-574BA9AB3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763426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de-DE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241E1-AE5E-44CB-AC1E-2D8B69F04C2E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C9EF-2044-44B7-B836-B52F3FA1E79C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241E1-AE5E-44CB-AC1E-2D8B69F04C2E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C9EF-2044-44B7-B836-B52F3FA1E79C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241E1-AE5E-44CB-AC1E-2D8B69F04C2E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C9EF-2044-44B7-B836-B52F3FA1E79C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241E1-AE5E-44CB-AC1E-2D8B69F04C2E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C9EF-2044-44B7-B836-B52F3FA1E79C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241E1-AE5E-44CB-AC1E-2D8B69F04C2E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C9EF-2044-44B7-B836-B52F3FA1E79C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241E1-AE5E-44CB-AC1E-2D8B69F04C2E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C9EF-2044-44B7-B836-B52F3FA1E79C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241E1-AE5E-44CB-AC1E-2D8B69F04C2E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C9EF-2044-44B7-B836-B52F3FA1E79C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241E1-AE5E-44CB-AC1E-2D8B69F04C2E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C9EF-2044-44B7-B836-B52F3FA1E79C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E28435C9-6370-304D-9B9B-027C706F6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9A2AABA6-6CAD-D04B-B4D1-FCEDBAE23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FF54F256-5120-3C43-B208-9A8949AC2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8DDF-9A18-AD43-983F-566D1D79633D}" type="datetimeFigureOut">
              <a:rPr lang="hu-HU" smtClean="0"/>
              <a:pPr/>
              <a:t>2019.11.17.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7E3F1F96-205A-E942-B4BE-5263B0B6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AA441B61-878C-C644-9A7E-BC762E0C0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733283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241E1-AE5E-44CB-AC1E-2D8B69F04C2E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C9EF-2044-44B7-B836-B52F3FA1E79C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241E1-AE5E-44CB-AC1E-2D8B69F04C2E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C9EF-2044-44B7-B836-B52F3FA1E79C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241E1-AE5E-44CB-AC1E-2D8B69F04C2E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C9EF-2044-44B7-B836-B52F3FA1E79C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de-DE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9E6E-3AE1-4F43-9292-FA59F2A632CE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BD82-351F-4B26-830E-EC6D702C5869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9E6E-3AE1-4F43-9292-FA59F2A632CE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BD82-351F-4B26-830E-EC6D702C5869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9E6E-3AE1-4F43-9292-FA59F2A632CE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BD82-351F-4B26-830E-EC6D702C5869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9E6E-3AE1-4F43-9292-FA59F2A632CE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BD82-351F-4B26-830E-EC6D702C5869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9E6E-3AE1-4F43-9292-FA59F2A632CE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BD82-351F-4B26-830E-EC6D702C5869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9E6E-3AE1-4F43-9292-FA59F2A632CE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BD82-351F-4B26-830E-EC6D702C5869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9E6E-3AE1-4F43-9292-FA59F2A632CE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BD82-351F-4B26-830E-EC6D702C5869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9BD419EB-3F26-564F-A384-70B88081B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="" xmlns:a16="http://schemas.microsoft.com/office/drawing/2014/main" id="{B1C26D5A-541D-9441-8FEB-2B3CE670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FD8FE90A-DB79-0949-9CBF-4A91065FF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8DDF-9A18-AD43-983F-566D1D79633D}" type="datetimeFigureOut">
              <a:rPr lang="hu-HU" smtClean="0"/>
              <a:pPr/>
              <a:t>2019.11.17.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051E26C6-5213-A149-A76E-AC34007C2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F21FC3C1-C7A9-1841-ACFE-595074BB5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42539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9E6E-3AE1-4F43-9292-FA59F2A632CE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BD82-351F-4B26-830E-EC6D702C5869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9E6E-3AE1-4F43-9292-FA59F2A632CE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BD82-351F-4B26-830E-EC6D702C5869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9E6E-3AE1-4F43-9292-FA59F2A632CE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BD82-351F-4B26-830E-EC6D702C5869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9E6E-3AE1-4F43-9292-FA59F2A632CE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BD82-351F-4B26-830E-EC6D702C5869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de-DE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6477-BEAD-4F56-AFA3-8DE600633E2C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62E8-5A06-4BCF-A6BF-17BE77F071A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6477-BEAD-4F56-AFA3-8DE600633E2C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62E8-5A06-4BCF-A6BF-17BE77F071A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6477-BEAD-4F56-AFA3-8DE600633E2C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62E8-5A06-4BCF-A6BF-17BE77F071A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6477-BEAD-4F56-AFA3-8DE600633E2C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62E8-5A06-4BCF-A6BF-17BE77F071A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6477-BEAD-4F56-AFA3-8DE600633E2C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62E8-5A06-4BCF-A6BF-17BE77F071A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6477-BEAD-4F56-AFA3-8DE600633E2C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62E8-5A06-4BCF-A6BF-17BE77F071A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33A8C136-A1F4-A948-9BDC-E78DB1A1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C9385918-F531-D74E-A7EF-5CAB51488F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="" xmlns:a16="http://schemas.microsoft.com/office/drawing/2014/main" id="{7A122541-6743-D54E-8BD8-921763281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="" xmlns:a16="http://schemas.microsoft.com/office/drawing/2014/main" id="{F7D7C6D2-3546-0B43-BEBB-A18A60AF1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8DDF-9A18-AD43-983F-566D1D79633D}" type="datetimeFigureOut">
              <a:rPr lang="hu-HU" smtClean="0"/>
              <a:pPr/>
              <a:t>2019.11.17.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="" xmlns:a16="http://schemas.microsoft.com/office/drawing/2014/main" id="{512F1272-B997-524D-929A-68CEB0E2F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="" xmlns:a16="http://schemas.microsoft.com/office/drawing/2014/main" id="{A664823E-27A3-6648-8556-CB367A00B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586813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6477-BEAD-4F56-AFA3-8DE600633E2C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62E8-5A06-4BCF-A6BF-17BE77F071A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6477-BEAD-4F56-AFA3-8DE600633E2C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62E8-5A06-4BCF-A6BF-17BE77F071A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6477-BEAD-4F56-AFA3-8DE600633E2C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62E8-5A06-4BCF-A6BF-17BE77F071A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6477-BEAD-4F56-AFA3-8DE600633E2C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62E8-5A06-4BCF-A6BF-17BE77F071A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6477-BEAD-4F56-AFA3-8DE600633E2C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662E8-5A06-4BCF-A6BF-17BE77F071AA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de-DE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A2DD-D81A-4BAF-A397-F8852E4A6F65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9E95-32B5-4A62-BCD4-23795A6D268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A2DD-D81A-4BAF-A397-F8852E4A6F65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9E95-32B5-4A62-BCD4-23795A6D268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A2DD-D81A-4BAF-A397-F8852E4A6F65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9E95-32B5-4A62-BCD4-23795A6D268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A2DD-D81A-4BAF-A397-F8852E4A6F65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9E95-32B5-4A62-BCD4-23795A6D268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A2DD-D81A-4BAF-A397-F8852E4A6F65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9E95-32B5-4A62-BCD4-23795A6D268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D9942248-A93F-4E4B-AFDF-3055A185B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="" xmlns:a16="http://schemas.microsoft.com/office/drawing/2014/main" id="{F6E677A5-2093-6A4D-B555-31B9A2AF0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="" xmlns:a16="http://schemas.microsoft.com/office/drawing/2014/main" id="{ADF6035C-D788-304F-B9EA-CE9B74715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="" xmlns:a16="http://schemas.microsoft.com/office/drawing/2014/main" id="{5CB46E30-F874-CD46-9265-BAEA611FA8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="" xmlns:a16="http://schemas.microsoft.com/office/drawing/2014/main" id="{CB086988-8609-4D40-932B-7219842C7E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="" xmlns:a16="http://schemas.microsoft.com/office/drawing/2014/main" id="{B5CCD230-F391-754D-99C3-A36E0A2C2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8DDF-9A18-AD43-983F-566D1D79633D}" type="datetimeFigureOut">
              <a:rPr lang="hu-HU" smtClean="0"/>
              <a:pPr/>
              <a:t>2019.11.17.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="" xmlns:a16="http://schemas.microsoft.com/office/drawing/2014/main" id="{EF702C8C-D46A-EA4E-9A68-5CFC8D7EC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="" xmlns:a16="http://schemas.microsoft.com/office/drawing/2014/main" id="{A4D685FF-14E6-9547-B918-C3366231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7238492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A2DD-D81A-4BAF-A397-F8852E4A6F65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9E95-32B5-4A62-BCD4-23795A6D268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A2DD-D81A-4BAF-A397-F8852E4A6F65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9E95-32B5-4A62-BCD4-23795A6D268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A2DD-D81A-4BAF-A397-F8852E4A6F65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9E95-32B5-4A62-BCD4-23795A6D268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A2DD-D81A-4BAF-A397-F8852E4A6F65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9E95-32B5-4A62-BCD4-23795A6D268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A2DD-D81A-4BAF-A397-F8852E4A6F65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9E95-32B5-4A62-BCD4-23795A6D268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0A2DD-D81A-4BAF-A397-F8852E4A6F65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9E95-32B5-4A62-BCD4-23795A6D268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70A241F2-DF24-7643-9C78-4338D33F7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="" xmlns:a16="http://schemas.microsoft.com/office/drawing/2014/main" id="{8B0F0120-D7D0-824D-BD7C-9F9CBD771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8DDF-9A18-AD43-983F-566D1D79633D}" type="datetimeFigureOut">
              <a:rPr lang="hu-HU" smtClean="0"/>
              <a:pPr/>
              <a:t>2019.11.17.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="" xmlns:a16="http://schemas.microsoft.com/office/drawing/2014/main" id="{8877979D-AA53-8943-95DD-2AF0BCC5E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="" xmlns:a16="http://schemas.microsoft.com/office/drawing/2014/main" id="{CF11D2F8-7908-0044-BFD1-E02CCF34A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0392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="" xmlns:a16="http://schemas.microsoft.com/office/drawing/2014/main" id="{1F16BAE4-714A-8046-A0ED-DA7C5D357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8DDF-9A18-AD43-983F-566D1D79633D}" type="datetimeFigureOut">
              <a:rPr lang="hu-HU" smtClean="0"/>
              <a:pPr/>
              <a:t>2019.11.17.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="" xmlns:a16="http://schemas.microsoft.com/office/drawing/2014/main" id="{26496938-4753-284D-87FD-39BB1F2AF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DF987417-CB1B-6546-82C1-1FAF2B76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587973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DCD12615-F256-704E-9A28-02A4616B2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0C3426B4-2067-3347-A5F7-274EAEFC2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="" xmlns:a16="http://schemas.microsoft.com/office/drawing/2014/main" id="{C2A209E3-F468-A246-8370-45B0A577E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="" xmlns:a16="http://schemas.microsoft.com/office/drawing/2014/main" id="{C681FC30-D366-CC4D-A5D2-D86516CD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8DDF-9A18-AD43-983F-566D1D79633D}" type="datetimeFigureOut">
              <a:rPr lang="hu-HU" smtClean="0"/>
              <a:pPr/>
              <a:t>2019.11.17.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="" xmlns:a16="http://schemas.microsoft.com/office/drawing/2014/main" id="{D0119FA9-B52E-EF49-8C57-209E86150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="" xmlns:a16="http://schemas.microsoft.com/office/drawing/2014/main" id="{10A103A4-28B0-A341-8F5D-0246B70AD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709432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C29FC2F7-66CA-3648-95AC-B6433D1DF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="" xmlns:a16="http://schemas.microsoft.com/office/drawing/2014/main" id="{46097771-32DD-5444-BD80-C43F9A7032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="" xmlns:a16="http://schemas.microsoft.com/office/drawing/2014/main" id="{613EC240-6D70-9648-B5B4-690FDA37D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="" xmlns:a16="http://schemas.microsoft.com/office/drawing/2014/main" id="{C0B35E61-66D4-514A-8436-7AE399577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08DDF-9A18-AD43-983F-566D1D79633D}" type="datetimeFigureOut">
              <a:rPr lang="hu-HU" smtClean="0"/>
              <a:pPr/>
              <a:t>2019.11.17.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="" xmlns:a16="http://schemas.microsoft.com/office/drawing/2014/main" id="{B122F30F-5760-7A45-A5EE-C882AE8B1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="" xmlns:a16="http://schemas.microsoft.com/office/drawing/2014/main" id="{C717D064-4E06-9944-A12B-65E9536C5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68944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 userDrawn="1"/>
        </p:nvSpPr>
        <p:spPr>
          <a:xfrm>
            <a:off x="0" y="0"/>
            <a:ext cx="12192000" cy="688375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Kép 8" descr="Kép1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0116" y="-12879"/>
            <a:ext cx="12449434" cy="7008474"/>
          </a:xfrm>
          <a:prstGeom prst="rect">
            <a:avLst/>
          </a:prstGeom>
        </p:spPr>
      </p:pic>
      <p:sp>
        <p:nvSpPr>
          <p:cNvPr id="2" name="Cím helye 1">
            <a:extLst>
              <a:ext uri="{FF2B5EF4-FFF2-40B4-BE49-F238E27FC236}">
                <a16:creationId xmlns="" xmlns:a16="http://schemas.microsoft.com/office/drawing/2014/main" id="{9E436758-1807-E948-B821-B80564F72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="" xmlns:a16="http://schemas.microsoft.com/office/drawing/2014/main" id="{E22F62D9-687E-3245-83FA-2AADC511C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hu-HU" dirty="0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2F805F19-775A-8749-9B7C-B534D69E7C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08DDF-9A18-AD43-983F-566D1D79633D}" type="datetimeFigureOut">
              <a:rPr lang="hu-HU" smtClean="0"/>
              <a:pPr/>
              <a:t>2019.11.17.</a:t>
            </a:fld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722D3CCC-2F67-4245-A883-E0A13B3D04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3B7000E0-6E4A-444F-A7FB-8739A4A0E4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60DBA-BC38-F540-B839-8F4C9FD07BE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089753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 userDrawn="1"/>
        </p:nvSpPr>
        <p:spPr>
          <a:xfrm>
            <a:off x="0" y="0"/>
            <a:ext cx="12192000" cy="688375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241E1-AE5E-44CB-AC1E-2D8B69F04C2E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0C9EF-2044-44B7-B836-B52F3FA1E79C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8" name="Kép 7" descr="Kép4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76869" y="-50442"/>
            <a:ext cx="12317498" cy="6934200"/>
          </a:xfrm>
          <a:prstGeom prst="rect">
            <a:avLst/>
          </a:prstGeom>
        </p:spPr>
      </p:pic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de-DE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 userDrawn="1"/>
        </p:nvSpPr>
        <p:spPr>
          <a:xfrm>
            <a:off x="0" y="0"/>
            <a:ext cx="12192000" cy="688375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Kép 7" descr="Kép3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5898" y="-12879"/>
            <a:ext cx="12449434" cy="7008474"/>
          </a:xfrm>
          <a:prstGeom prst="rect">
            <a:avLst/>
          </a:prstGeom>
        </p:spPr>
      </p:pic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59E6E-3AE1-4F43-9292-FA59F2A632CE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2BD82-351F-4B26-830E-EC6D702C5869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609600" y="8461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de-DE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2743200"/>
            <a:ext cx="10972800" cy="338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>
              <a:lumMod val="9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 userDrawn="1"/>
        </p:nvSpPr>
        <p:spPr>
          <a:xfrm>
            <a:off x="0" y="0"/>
            <a:ext cx="12192000" cy="688375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pic>
        <p:nvPicPr>
          <p:cNvPr id="8" name="Kép 7" descr="Kép2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25759" y="-19051"/>
            <a:ext cx="12447248" cy="7007018"/>
          </a:xfrm>
          <a:prstGeom prst="rect">
            <a:avLst/>
          </a:prstGeom>
        </p:spPr>
      </p:pic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09600" y="6432552"/>
            <a:ext cx="1781847" cy="2889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06477-BEAD-4F56-AFA3-8DE600633E2C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662E8-5A06-4BCF-A6BF-17BE77F071AA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Ellipszis 11"/>
          <p:cNvSpPr/>
          <p:nvPr userDrawn="1"/>
        </p:nvSpPr>
        <p:spPr>
          <a:xfrm>
            <a:off x="-277995" y="749179"/>
            <a:ext cx="5262684" cy="526268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de-DE" dirty="0"/>
          </a:p>
        </p:txBody>
      </p:sp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 userDrawn="1"/>
        </p:nvSpPr>
        <p:spPr>
          <a:xfrm>
            <a:off x="0" y="0"/>
            <a:ext cx="12192000" cy="688375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Kép 7" descr="Kép2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21026" y="-12880"/>
            <a:ext cx="12447248" cy="7007018"/>
          </a:xfrm>
          <a:prstGeom prst="rect">
            <a:avLst/>
          </a:prstGeom>
        </p:spPr>
      </p:pic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de-DE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de-DE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0A2DD-D81A-4BAF-A397-F8852E4A6F65}" type="datetimeFigureOut">
              <a:rPr lang="de-DE" smtClean="0"/>
              <a:pPr/>
              <a:t>17.11.2019</a:t>
            </a:fld>
            <a:endParaRPr lang="de-DE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B9E95-32B5-4A62-BCD4-23795A6D2680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466537" y="2053883"/>
            <a:ext cx="7577796" cy="2170186"/>
          </a:xfrm>
        </p:spPr>
        <p:txBody>
          <a:bodyPr>
            <a:normAutofit fontScale="90000"/>
          </a:bodyPr>
          <a:lstStyle/>
          <a:p>
            <a:r>
              <a:rPr lang="hu-HU" sz="5400" dirty="0" smtClean="0"/>
              <a:t>Az uniós jogrendszer természete, autonómiája</a:t>
            </a:r>
            <a:endParaRPr lang="de-DE" sz="54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977048" y="4642339"/>
            <a:ext cx="6128825" cy="942535"/>
          </a:xfrm>
        </p:spPr>
        <p:txBody>
          <a:bodyPr/>
          <a:lstStyle/>
          <a:p>
            <a:r>
              <a:rPr lang="hu-HU" dirty="0" smtClean="0"/>
              <a:t>dr.  Mernyei Ákos</a:t>
            </a:r>
          </a:p>
          <a:p>
            <a:r>
              <a:rPr lang="hu-HU" dirty="0" err="1">
                <a:solidFill>
                  <a:srgbClr val="FFFFFF"/>
                </a:solidFill>
              </a:rPr>
              <a:t>akos.mernyei</a:t>
            </a:r>
            <a:r>
              <a:rPr lang="hu-HU" dirty="0">
                <a:solidFill>
                  <a:srgbClr val="FFFFFF"/>
                </a:solidFill>
              </a:rPr>
              <a:t>@</a:t>
            </a:r>
            <a:r>
              <a:rPr lang="hu-HU" dirty="0" err="1">
                <a:solidFill>
                  <a:srgbClr val="FFFFFF"/>
                </a:solidFill>
              </a:rPr>
              <a:t>me.gov.hu</a:t>
            </a:r>
            <a:endParaRPr lang="hu-HU" dirty="0">
              <a:solidFill>
                <a:srgbClr val="FFFFFF"/>
              </a:solidFill>
            </a:endParaRP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93175" y="766916"/>
            <a:ext cx="10363200" cy="1470025"/>
          </a:xfrm>
        </p:spPr>
        <p:txBody>
          <a:bodyPr/>
          <a:lstStyle/>
          <a:p>
            <a:r>
              <a:rPr lang="hu-HU" dirty="0" smtClean="0"/>
              <a:t>Az EU jogi természete </a:t>
            </a:r>
            <a:br>
              <a:rPr lang="hu-HU" dirty="0" smtClean="0"/>
            </a:br>
            <a:r>
              <a:rPr lang="hu-HU" dirty="0" smtClean="0"/>
              <a:t>- Közvetett hatály -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39212" y="2772696"/>
            <a:ext cx="11547987" cy="4085304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hu-HU" b="1" dirty="0" err="1" smtClean="0">
                <a:solidFill>
                  <a:schemeClr val="tx1"/>
                </a:solidFill>
              </a:rPr>
              <a:t>Marleasing</a:t>
            </a:r>
            <a:r>
              <a:rPr lang="hu-HU" b="1" dirty="0" smtClean="0">
                <a:solidFill>
                  <a:schemeClr val="tx1"/>
                </a:solidFill>
              </a:rPr>
              <a:t> ügy, 1990.</a:t>
            </a:r>
          </a:p>
          <a:p>
            <a:pPr algn="l"/>
            <a:endParaRPr lang="hu-HU" b="1" dirty="0" smtClean="0">
              <a:solidFill>
                <a:schemeClr val="tx1"/>
              </a:solidFill>
            </a:endParaRPr>
          </a:p>
          <a:p>
            <a:pPr lvl="1" algn="l">
              <a:buFontTx/>
              <a:buChar char="-"/>
            </a:pPr>
            <a:r>
              <a:rPr lang="hu-HU" sz="2400" dirty="0" smtClean="0">
                <a:solidFill>
                  <a:schemeClr val="tx1"/>
                </a:solidFill>
              </a:rPr>
              <a:t> </a:t>
            </a:r>
            <a:r>
              <a:rPr lang="hu-HU" dirty="0" smtClean="0">
                <a:solidFill>
                  <a:schemeClr val="tx1"/>
                </a:solidFill>
              </a:rPr>
              <a:t>Az uniós irányelvekben meghatározott, de végre nem hajtott uniós rendelkezés is előnyt élvez a vele ellentétben álló belső jogi normával szemben.</a:t>
            </a:r>
          </a:p>
          <a:p>
            <a:pPr lvl="1" algn="l">
              <a:buFontTx/>
              <a:buChar char="-"/>
            </a:pPr>
            <a:r>
              <a:rPr lang="hu-HU" dirty="0" smtClean="0">
                <a:solidFill>
                  <a:schemeClr val="tx1"/>
                </a:solidFill>
              </a:rPr>
              <a:t> A tagállami bíróságok kötelesek a nemzeti jogot az uniós irányelveknek megfelelően értelmezni akkor is, ha az irányelv megfelelő átültetésére nem került sor.</a:t>
            </a:r>
          </a:p>
          <a:p>
            <a:pPr algn="l"/>
            <a:endParaRPr lang="hu-HU" dirty="0" err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660399"/>
            <a:ext cx="10363200" cy="1470025"/>
          </a:xfrm>
        </p:spPr>
        <p:txBody>
          <a:bodyPr/>
          <a:lstStyle/>
          <a:p>
            <a:r>
              <a:rPr lang="hu-HU" dirty="0" smtClean="0"/>
              <a:t>Az EU jogi természete </a:t>
            </a:r>
            <a:br>
              <a:rPr lang="hu-HU" dirty="0" smtClean="0"/>
            </a:br>
            <a:r>
              <a:rPr lang="hu-HU" dirty="0" smtClean="0"/>
              <a:t>- Közvetlen alkalmazhatóság -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50373" y="3052917"/>
            <a:ext cx="10382865" cy="3229896"/>
          </a:xfrm>
        </p:spPr>
        <p:txBody>
          <a:bodyPr>
            <a:normAutofit/>
          </a:bodyPr>
          <a:lstStyle/>
          <a:p>
            <a:pPr lvl="1" algn="l"/>
            <a:r>
              <a:rPr lang="hu-HU" sz="3600" dirty="0" smtClean="0">
                <a:solidFill>
                  <a:schemeClr val="tx1"/>
                </a:solidFill>
              </a:rPr>
              <a:t>Az uniós jog része a tagállamok belső jogának, a nemzeti jog rendelkezéseitől függetlenül.</a:t>
            </a:r>
          </a:p>
          <a:p>
            <a:pPr lvl="1" algn="l"/>
            <a:endParaRPr lang="hu-HU" sz="3600" dirty="0" smtClean="0">
              <a:solidFill>
                <a:schemeClr val="tx1"/>
              </a:solidFill>
            </a:endParaRPr>
          </a:p>
          <a:p>
            <a:pPr lvl="1" algn="l"/>
            <a:r>
              <a:rPr lang="hu-HU" sz="3600" dirty="0" smtClean="0">
                <a:solidFill>
                  <a:schemeClr val="tx1"/>
                </a:solidFill>
                <a:sym typeface="Wingdings" pitchFamily="2" charset="2"/>
              </a:rPr>
              <a:t> Az uniós jog önintegráló természetű.</a:t>
            </a:r>
            <a:endParaRPr lang="hu-HU" sz="3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20878" y="660400"/>
            <a:ext cx="10363200" cy="1470025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Az EU jogi természete </a:t>
            </a:r>
            <a:br>
              <a:rPr lang="hu-HU" dirty="0" smtClean="0"/>
            </a:br>
            <a:r>
              <a:rPr lang="hu-HU" dirty="0" smtClean="0"/>
              <a:t>- Az uniós jog szupremáciája -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63678" y="3301424"/>
            <a:ext cx="11528322" cy="3556576"/>
          </a:xfrm>
        </p:spPr>
        <p:txBody>
          <a:bodyPr>
            <a:normAutofit fontScale="92500"/>
          </a:bodyPr>
          <a:lstStyle/>
          <a:p>
            <a:pPr lvl="0" algn="l"/>
            <a:r>
              <a:rPr lang="hu-HU" sz="2800" i="1" dirty="0" smtClean="0">
                <a:solidFill>
                  <a:schemeClr val="tx1"/>
                </a:solidFill>
              </a:rPr>
              <a:t>„</a:t>
            </a:r>
            <a:r>
              <a:rPr lang="hu-HU" sz="2600" i="1" dirty="0" smtClean="0">
                <a:solidFill>
                  <a:schemeClr val="tx1"/>
                </a:solidFill>
              </a:rPr>
              <a:t>az államok, bár szűk területeken, de korlátozták szuverén jogaikat, és így a saját állampolgáraikra, illetve honosaikra és önmagukra alkalmazandó joganyagot hoztak létre.”</a:t>
            </a:r>
          </a:p>
          <a:p>
            <a:pPr lvl="0" algn="l">
              <a:buFontTx/>
              <a:buChar char="-"/>
            </a:pPr>
            <a:r>
              <a:rPr lang="hu-HU" sz="2600" dirty="0" smtClean="0">
                <a:solidFill>
                  <a:schemeClr val="tx1"/>
                </a:solidFill>
              </a:rPr>
              <a:t>Az uniós jog rendelkezései magasabb rendűek, mint a belső jog legmagasabb rendű alkotmányos szabálya.</a:t>
            </a:r>
          </a:p>
          <a:p>
            <a:pPr lvl="0" algn="l">
              <a:buFontTx/>
              <a:buChar char="-"/>
            </a:pPr>
            <a:r>
              <a:rPr lang="hu-HU" sz="2600" i="1" dirty="0" smtClean="0">
                <a:solidFill>
                  <a:schemeClr val="tx1"/>
                </a:solidFill>
              </a:rPr>
              <a:t> </a:t>
            </a:r>
            <a:r>
              <a:rPr lang="hu-HU" sz="2600" dirty="0" smtClean="0">
                <a:solidFill>
                  <a:schemeClr val="tx1"/>
                </a:solidFill>
              </a:rPr>
              <a:t>Az elsőbbség nem csak a korábbi, hanem az utóbb megalkotott nemzeti jogszabályokkal szemben is érvényesül.</a:t>
            </a:r>
          </a:p>
          <a:p>
            <a:pPr lvl="0" algn="l">
              <a:buFontTx/>
              <a:buChar char="-"/>
            </a:pPr>
            <a:r>
              <a:rPr lang="hu-HU" sz="2600" dirty="0" smtClean="0">
                <a:solidFill>
                  <a:schemeClr val="tx1"/>
                </a:solidFill>
              </a:rPr>
              <a:t>A tagállamok explicite nem mondtak le saját jogrendjük elsőbbségéről. </a:t>
            </a:r>
            <a:br>
              <a:rPr lang="hu-HU" sz="2600" dirty="0" smtClean="0">
                <a:solidFill>
                  <a:schemeClr val="tx1"/>
                </a:solidFill>
              </a:rPr>
            </a:br>
            <a:r>
              <a:rPr lang="hu-HU" sz="2600" dirty="0" smtClean="0">
                <a:solidFill>
                  <a:schemeClr val="tx1"/>
                </a:solidFill>
                <a:sym typeface="Wingdings" pitchFamily="2" charset="2"/>
              </a:rPr>
              <a:t> Az Európai  Bíróságtól ered</a:t>
            </a:r>
            <a:endParaRPr lang="hu-HU" sz="2600" dirty="0" smtClean="0">
              <a:solidFill>
                <a:schemeClr val="tx1"/>
              </a:solidFill>
            </a:endParaRPr>
          </a:p>
          <a:p>
            <a:pPr lvl="0" algn="l"/>
            <a:endParaRPr lang="hu-HU" sz="2800" i="1" dirty="0" smtClean="0">
              <a:solidFill>
                <a:schemeClr val="tx1"/>
              </a:solidFill>
            </a:endParaRPr>
          </a:p>
          <a:p>
            <a:pPr lvl="0" algn="l"/>
            <a:endParaRPr lang="hu-HU" sz="2800" i="1" dirty="0" smtClean="0">
              <a:solidFill>
                <a:schemeClr val="tx1"/>
              </a:solidFill>
            </a:endParaRPr>
          </a:p>
          <a:p>
            <a:pPr lvl="0" algn="l"/>
            <a:endParaRPr lang="hu-HU" sz="2800" i="1" dirty="0" smtClean="0">
              <a:solidFill>
                <a:schemeClr val="tx1"/>
              </a:solidFill>
            </a:endParaRPr>
          </a:p>
          <a:p>
            <a:pPr lvl="0"/>
            <a:endParaRPr lang="hu-HU" sz="2800" i="1" dirty="0" smtClean="0">
              <a:solidFill>
                <a:schemeClr val="tx1"/>
              </a:solidFill>
            </a:endParaRPr>
          </a:p>
          <a:p>
            <a:endParaRPr lang="hu-HU" sz="28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663678" y="2716648"/>
            <a:ext cx="5928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3200" b="1" dirty="0" smtClean="0"/>
              <a:t>Costa </a:t>
            </a:r>
            <a:r>
              <a:rPr lang="hu-HU" sz="3200" b="1" dirty="0" err="1" smtClean="0"/>
              <a:t>konra</a:t>
            </a:r>
            <a:r>
              <a:rPr lang="hu-HU" sz="3200" b="1" dirty="0" smtClean="0"/>
              <a:t> ENEL ügy, 1964.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Alaptörvény „csatlakozási klauzulája”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hu-HU" i="1" dirty="0" smtClean="0"/>
              <a:t>	„Magyarország az Európai Unióban tagállamként való részvétele érdekében nemzetközi szerződés alapján - </a:t>
            </a:r>
            <a:r>
              <a:rPr lang="hu-HU" i="1" dirty="0" smtClean="0">
                <a:solidFill>
                  <a:srgbClr val="FF0000"/>
                </a:solidFill>
              </a:rPr>
              <a:t>az alapító szerződésekből fakadó jogok gyakorlásához és kötelezettségek teljesítéséhez szükséges mértékig </a:t>
            </a:r>
            <a:r>
              <a:rPr lang="hu-HU" i="1" dirty="0" smtClean="0"/>
              <a:t>- </a:t>
            </a:r>
            <a:r>
              <a:rPr lang="hu-HU" i="1" dirty="0" smtClean="0">
                <a:solidFill>
                  <a:schemeClr val="accent5">
                    <a:lumMod val="75000"/>
                  </a:schemeClr>
                </a:solidFill>
              </a:rPr>
              <a:t>az Alaptörvényből eredő egyes hatásköreit</a:t>
            </a:r>
            <a:r>
              <a:rPr lang="hu-HU" i="1" dirty="0" smtClean="0">
                <a:solidFill>
                  <a:srgbClr val="00B050"/>
                </a:solidFill>
              </a:rPr>
              <a:t> </a:t>
            </a:r>
            <a:r>
              <a:rPr lang="hu-HU" i="1" dirty="0" smtClean="0"/>
              <a:t>a többi tagállammal közösen, az Európai Unió intézményei útján gyakorolhatja. Az e bekezdés szerinti hatáskörgyakorlásnak összhangban kell állnia az Alaptörvényben foglalt alapvető jogokkal és szabadságokkal, továbbá nem korlátozhatja Magyarország területi egységére, népességére, államformájára és állami berendezkedésére vonatkozó elidegeníthetetlen rendelkezési jogát.”</a:t>
            </a:r>
          </a:p>
          <a:p>
            <a:pPr algn="r">
              <a:buNone/>
            </a:pPr>
            <a:r>
              <a:rPr lang="hu-HU" i="1" dirty="0" smtClean="0"/>
              <a:t>/Alaptörvény, E) cikk (2) bekezdés/</a:t>
            </a:r>
            <a:endParaRPr lang="hu-H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660400"/>
            <a:ext cx="10363200" cy="1470025"/>
          </a:xfrm>
        </p:spPr>
        <p:txBody>
          <a:bodyPr/>
          <a:lstStyle/>
          <a:p>
            <a:r>
              <a:rPr lang="hu-HU" dirty="0" smtClean="0"/>
              <a:t>Az Alaptörvény uniós joggal szembeni fenntartásai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383458" y="2964426"/>
            <a:ext cx="5309419" cy="356910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6346723" y="2964426"/>
            <a:ext cx="5309419" cy="356910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1755057" y="3292732"/>
            <a:ext cx="26181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Alapjogi fenntartás</a:t>
            </a:r>
            <a:endParaRPr lang="hu-HU" sz="2400" b="1" dirty="0"/>
          </a:p>
        </p:txBody>
      </p:sp>
      <p:sp>
        <p:nvSpPr>
          <p:cNvPr id="7" name="Szövegdoboz 6"/>
          <p:cNvSpPr txBox="1"/>
          <p:nvPr/>
        </p:nvSpPr>
        <p:spPr>
          <a:xfrm>
            <a:off x="7462684" y="3292732"/>
            <a:ext cx="31524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„Ultra </a:t>
            </a:r>
            <a:r>
              <a:rPr lang="hu-HU" sz="2400" b="1" dirty="0" err="1" smtClean="0"/>
              <a:t>vires</a:t>
            </a:r>
            <a:r>
              <a:rPr lang="hu-HU" sz="2400" b="1" dirty="0" smtClean="0"/>
              <a:t>” fenntartás</a:t>
            </a:r>
            <a:endParaRPr lang="hu-HU" sz="2400" b="1" dirty="0"/>
          </a:p>
        </p:txBody>
      </p:sp>
      <p:sp>
        <p:nvSpPr>
          <p:cNvPr id="8" name="Szövegdoboz 7"/>
          <p:cNvSpPr txBox="1"/>
          <p:nvPr/>
        </p:nvSpPr>
        <p:spPr>
          <a:xfrm>
            <a:off x="914400" y="4350774"/>
            <a:ext cx="41885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 smtClean="0"/>
              <a:t>„ Alaptörvényből eredő egyes hatáskörök”</a:t>
            </a:r>
            <a:endParaRPr lang="hu-HU" sz="3200" dirty="0"/>
          </a:p>
        </p:txBody>
      </p:sp>
      <p:sp>
        <p:nvSpPr>
          <p:cNvPr id="9" name="Szövegdoboz 8"/>
          <p:cNvSpPr txBox="1"/>
          <p:nvPr/>
        </p:nvSpPr>
        <p:spPr>
          <a:xfrm>
            <a:off x="6346723" y="4100052"/>
            <a:ext cx="5486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 smtClean="0"/>
              <a:t>„az alapító szerződésekből fakadó jogok gyakorlásához és kötelezettségek teljesítéséhez szükséges mértékig”</a:t>
            </a:r>
          </a:p>
          <a:p>
            <a:pPr algn="ctr"/>
            <a:endParaRPr lang="hu-H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660400"/>
            <a:ext cx="10363200" cy="1470025"/>
          </a:xfrm>
        </p:spPr>
        <p:txBody>
          <a:bodyPr>
            <a:noAutofit/>
          </a:bodyPr>
          <a:lstStyle/>
          <a:p>
            <a:r>
              <a:rPr lang="hu-HU" sz="3600" dirty="0" smtClean="0"/>
              <a:t>Az uniós jog autonómiája</a:t>
            </a:r>
            <a:br>
              <a:rPr lang="hu-HU" sz="3600" dirty="0" smtClean="0"/>
            </a:br>
            <a:r>
              <a:rPr lang="hu-HU" sz="3600" dirty="0" smtClean="0"/>
              <a:t>vs.</a:t>
            </a:r>
            <a:br>
              <a:rPr lang="hu-HU" sz="3600" dirty="0" smtClean="0"/>
            </a:br>
            <a:r>
              <a:rPr lang="hu-HU" sz="3600" dirty="0" smtClean="0"/>
              <a:t>Alkotmányos felhatalmazottság elve</a:t>
            </a:r>
            <a:endParaRPr lang="hu-HU" sz="36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6128" y="2949676"/>
            <a:ext cx="10486103" cy="3510117"/>
          </a:xfrm>
        </p:spPr>
        <p:txBody>
          <a:bodyPr/>
          <a:lstStyle/>
          <a:p>
            <a:pPr algn="l"/>
            <a:r>
              <a:rPr lang="hu-HU" b="1" dirty="0" smtClean="0">
                <a:solidFill>
                  <a:schemeClr val="tx1"/>
                </a:solidFill>
              </a:rPr>
              <a:t>Uniós jog autonómiája </a:t>
            </a:r>
            <a:r>
              <a:rPr lang="hu-HU" dirty="0" smtClean="0">
                <a:solidFill>
                  <a:schemeClr val="tx1"/>
                </a:solidFill>
                <a:sym typeface="Wingdings" pitchFamily="2" charset="2"/>
              </a:rPr>
              <a:t> Az EU joga nem függ többé a tagállamok felhatalmazásától.</a:t>
            </a:r>
          </a:p>
          <a:p>
            <a:pPr algn="l"/>
            <a:endParaRPr lang="hu-HU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l"/>
            <a:r>
              <a:rPr lang="hu-HU" b="1" dirty="0" smtClean="0">
                <a:solidFill>
                  <a:schemeClr val="tx1"/>
                </a:solidFill>
              </a:rPr>
              <a:t>Alkotmányos felhatalmazottság </a:t>
            </a:r>
            <a:r>
              <a:rPr lang="hu-HU" dirty="0" smtClean="0">
                <a:solidFill>
                  <a:schemeClr val="tx1"/>
                </a:solidFill>
                <a:sym typeface="Wingdings" pitchFamily="2" charset="2"/>
              </a:rPr>
              <a:t> A tagállamok hatásköreik egy részét az Unióra ruházták, de ezt vissza is vonhatják.</a:t>
            </a:r>
            <a:endParaRPr lang="hu-H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200578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Hatáskörök elhatárolása</a:t>
            </a:r>
            <a:br>
              <a:rPr lang="hu-HU" dirty="0" smtClean="0"/>
            </a:br>
            <a:r>
              <a:rPr lang="hu-HU" dirty="0" smtClean="0"/>
              <a:t>és </a:t>
            </a:r>
            <a:br>
              <a:rPr lang="hu-HU" dirty="0" smtClean="0"/>
            </a:br>
            <a:r>
              <a:rPr lang="hu-HU" dirty="0" smtClean="0"/>
              <a:t>hatáskörgyakorlás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582561"/>
            <a:ext cx="10972800" cy="1143000"/>
          </a:xfrm>
        </p:spPr>
        <p:txBody>
          <a:bodyPr/>
          <a:lstStyle/>
          <a:p>
            <a:r>
              <a:rPr lang="hu-HU" dirty="0" smtClean="0"/>
              <a:t>Hatáskör típusok</a:t>
            </a:r>
            <a:endParaRPr lang="hu-HU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609599" y="2005781"/>
          <a:ext cx="11395587" cy="4852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EU hatáskörének gyakorlását korlátozó elvek</a:t>
            </a:r>
            <a:endParaRPr lang="de-DE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Korlátozott felhatalmazás elve</a:t>
            </a:r>
          </a:p>
          <a:p>
            <a:r>
              <a:rPr lang="hu-HU" dirty="0" smtClean="0"/>
              <a:t>Szubszidiaritás elve</a:t>
            </a:r>
          </a:p>
          <a:p>
            <a:r>
              <a:rPr lang="hu-HU" dirty="0" smtClean="0"/>
              <a:t>Arányosság elve</a:t>
            </a:r>
          </a:p>
          <a:p>
            <a:r>
              <a:rPr lang="hu-HU" dirty="0" smtClean="0"/>
              <a:t>A közösségi hűség elve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tagállamok kötelezettségei</a:t>
            </a:r>
            <a:endParaRPr lang="de-DE" dirty="0"/>
          </a:p>
        </p:txBody>
      </p:sp>
      <p:sp>
        <p:nvSpPr>
          <p:cNvPr id="6" name="Szövegdoboz 5"/>
          <p:cNvSpPr txBox="1"/>
          <p:nvPr/>
        </p:nvSpPr>
        <p:spPr>
          <a:xfrm>
            <a:off x="1406769" y="3010487"/>
            <a:ext cx="3555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/>
              <a:t>Pozitív kötelezettségek</a:t>
            </a:r>
            <a:endParaRPr lang="de-DE" sz="2400" b="1" dirty="0"/>
          </a:p>
        </p:txBody>
      </p:sp>
      <p:sp>
        <p:nvSpPr>
          <p:cNvPr id="7" name="Szövegdoboz 6"/>
          <p:cNvSpPr txBox="1"/>
          <p:nvPr/>
        </p:nvSpPr>
        <p:spPr>
          <a:xfrm>
            <a:off x="7676940" y="3010487"/>
            <a:ext cx="2972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/>
              <a:t>Negatív kötelezettség</a:t>
            </a:r>
            <a:endParaRPr lang="de-DE" sz="2400" b="1" dirty="0"/>
          </a:p>
        </p:txBody>
      </p:sp>
      <p:sp>
        <p:nvSpPr>
          <p:cNvPr id="8" name="Szövegdoboz 7"/>
          <p:cNvSpPr txBox="1"/>
          <p:nvPr/>
        </p:nvSpPr>
        <p:spPr>
          <a:xfrm>
            <a:off x="1158240" y="3840480"/>
            <a:ext cx="43522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u-HU" sz="2400" dirty="0" smtClean="0"/>
              <a:t>Az EU normatív aktusaival meghatározott előírások teljesítése</a:t>
            </a:r>
          </a:p>
          <a:p>
            <a:pPr>
              <a:buFontTx/>
              <a:buChar char="-"/>
            </a:pPr>
            <a:r>
              <a:rPr lang="hu-HU" sz="2400" dirty="0" smtClean="0"/>
              <a:t> uniós feladatok elérésének elősegítése</a:t>
            </a:r>
            <a:endParaRPr lang="de-DE" sz="2400" dirty="0"/>
          </a:p>
        </p:txBody>
      </p:sp>
      <p:sp>
        <p:nvSpPr>
          <p:cNvPr id="10" name="Szövegdoboz 9"/>
          <p:cNvSpPr txBox="1"/>
          <p:nvPr/>
        </p:nvSpPr>
        <p:spPr>
          <a:xfrm>
            <a:off x="7174523" y="3840480"/>
            <a:ext cx="48064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- Tartózkodás azoktól az intézkedésektől, amelyek veszélyeztethetik a Szerződésben foglalt célok megvalósulását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19832" y="844062"/>
            <a:ext cx="3358076" cy="2039815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Nemzetközi politika</a:t>
            </a:r>
            <a:endParaRPr lang="de-DE" dirty="0"/>
          </a:p>
        </p:txBody>
      </p:sp>
      <p:sp>
        <p:nvSpPr>
          <p:cNvPr id="3" name="Ellipszis 2"/>
          <p:cNvSpPr/>
          <p:nvPr/>
        </p:nvSpPr>
        <p:spPr>
          <a:xfrm>
            <a:off x="3450687" y="3615397"/>
            <a:ext cx="2138289" cy="21101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dirty="0" smtClean="0">
                <a:solidFill>
                  <a:schemeClr val="bg1"/>
                </a:solidFill>
              </a:rPr>
              <a:t>Szuverén államok</a:t>
            </a:r>
            <a:endParaRPr lang="de-DE" sz="2800" dirty="0">
              <a:solidFill>
                <a:schemeClr val="bg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6133514" y="3615397"/>
            <a:ext cx="2405575" cy="2377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Szövegdoboz 4"/>
          <p:cNvSpPr txBox="1"/>
          <p:nvPr/>
        </p:nvSpPr>
        <p:spPr>
          <a:xfrm>
            <a:off x="3559126" y="2599734"/>
            <a:ext cx="57536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>
                <a:solidFill>
                  <a:schemeClr val="bg1"/>
                </a:solidFill>
                <a:sym typeface="Wingdings" pitchFamily="2" charset="2"/>
              </a:rPr>
              <a:t> Szuverén államok és más nemzetközi szereplők közötti diplomáciai kapcsolatokon és szerződéses alapon történő együttműködés 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6414866" y="3911210"/>
            <a:ext cx="18850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schemeClr val="bg1"/>
                </a:solidFill>
              </a:rPr>
              <a:t> Nemzetközi szervezetek</a:t>
            </a:r>
            <a:endParaRPr lang="de-DE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szolidaritás elve</a:t>
            </a:r>
            <a:endParaRPr lang="de-DE" dirty="0"/>
          </a:p>
        </p:txBody>
      </p:sp>
      <p:sp>
        <p:nvSpPr>
          <p:cNvPr id="3" name="Szövegdoboz 2"/>
          <p:cNvSpPr txBox="1"/>
          <p:nvPr/>
        </p:nvSpPr>
        <p:spPr>
          <a:xfrm>
            <a:off x="1252025" y="3545058"/>
            <a:ext cx="84124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u-HU" sz="2800" dirty="0" smtClean="0"/>
              <a:t>A tagállamokat egymás irányába kötelezi lojális magatartásra.</a:t>
            </a:r>
          </a:p>
          <a:p>
            <a:endParaRPr lang="hu-HU" sz="2800" dirty="0" smtClean="0"/>
          </a:p>
          <a:p>
            <a:r>
              <a:rPr lang="hu-HU" sz="2800" dirty="0" smtClean="0"/>
              <a:t>- Kötelezettségek jóhiszemű teljesítése.</a:t>
            </a:r>
            <a:endParaRPr lang="de-D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346918" y="1083213"/>
            <a:ext cx="56552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dirty="0" smtClean="0">
                <a:solidFill>
                  <a:schemeClr val="bg1"/>
                </a:solidFill>
              </a:rPr>
              <a:t>„Mi az EU?”</a:t>
            </a:r>
            <a:endParaRPr lang="de-DE" sz="5400" dirty="0">
              <a:solidFill>
                <a:schemeClr val="bg1"/>
              </a:solidFill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1209822" y="2644726"/>
            <a:ext cx="4065563" cy="1041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/>
              <a:t>Állam?</a:t>
            </a:r>
            <a:endParaRPr lang="de-DE" sz="4400" dirty="0"/>
          </a:p>
        </p:txBody>
      </p:sp>
      <p:sp>
        <p:nvSpPr>
          <p:cNvPr id="4" name="Téglalap 3"/>
          <p:cNvSpPr/>
          <p:nvPr/>
        </p:nvSpPr>
        <p:spPr>
          <a:xfrm>
            <a:off x="7045571" y="2644726"/>
            <a:ext cx="4065563" cy="1041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000" dirty="0" smtClean="0"/>
              <a:t>Nemzetközi szervezet?</a:t>
            </a:r>
            <a:endParaRPr lang="de-DE" sz="4000" dirty="0"/>
          </a:p>
        </p:txBody>
      </p:sp>
      <p:sp>
        <p:nvSpPr>
          <p:cNvPr id="5" name="Téglalap 4"/>
          <p:cNvSpPr/>
          <p:nvPr/>
        </p:nvSpPr>
        <p:spPr>
          <a:xfrm>
            <a:off x="337623" y="4009292"/>
            <a:ext cx="5655212" cy="259548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églalap 5"/>
          <p:cNvSpPr/>
          <p:nvPr/>
        </p:nvSpPr>
        <p:spPr>
          <a:xfrm>
            <a:off x="6255434" y="4009292"/>
            <a:ext cx="5655212" cy="259548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de-DE"/>
          </a:p>
        </p:txBody>
      </p:sp>
      <p:sp>
        <p:nvSpPr>
          <p:cNvPr id="7" name="Szövegdoboz 6"/>
          <p:cNvSpPr txBox="1"/>
          <p:nvPr/>
        </p:nvSpPr>
        <p:spPr>
          <a:xfrm>
            <a:off x="337623" y="4285288"/>
            <a:ext cx="5655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1933. </a:t>
            </a:r>
            <a:r>
              <a:rPr lang="hu-HU" b="1" dirty="0" err="1" smtClean="0"/>
              <a:t>Montevideo-i</a:t>
            </a:r>
            <a:r>
              <a:rPr lang="hu-HU" b="1" dirty="0" smtClean="0"/>
              <a:t> Egyezmény: Az államiság 4 feltétele</a:t>
            </a:r>
            <a:endParaRPr lang="de-DE" b="1" dirty="0"/>
          </a:p>
        </p:txBody>
      </p:sp>
      <p:sp>
        <p:nvSpPr>
          <p:cNvPr id="8" name="Szövegdoboz 7"/>
          <p:cNvSpPr txBox="1"/>
          <p:nvPr/>
        </p:nvSpPr>
        <p:spPr>
          <a:xfrm>
            <a:off x="900332" y="4839286"/>
            <a:ext cx="47126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b="1" dirty="0" smtClean="0"/>
              <a:t>Állandó népesség</a:t>
            </a:r>
          </a:p>
          <a:p>
            <a:pPr marL="342900" indent="-342900">
              <a:buFont typeface="+mj-lt"/>
              <a:buAutoNum type="arabicPeriod"/>
            </a:pPr>
            <a:r>
              <a:rPr lang="hu-HU" b="1" dirty="0" smtClean="0"/>
              <a:t>Meghatározott terület</a:t>
            </a:r>
          </a:p>
          <a:p>
            <a:pPr marL="342900" indent="-342900">
              <a:buFont typeface="+mj-lt"/>
              <a:buAutoNum type="arabicPeriod"/>
            </a:pPr>
            <a:r>
              <a:rPr lang="hu-HU" b="1" dirty="0" smtClean="0"/>
              <a:t>Főhatalom</a:t>
            </a:r>
          </a:p>
          <a:p>
            <a:pPr marL="342900" indent="-342900">
              <a:buFont typeface="+mj-lt"/>
              <a:buAutoNum type="arabicPeriod"/>
            </a:pPr>
            <a:r>
              <a:rPr lang="hu-HU" b="1" dirty="0" smtClean="0"/>
              <a:t>Más államokkal való kapcsolattartás képessége</a:t>
            </a:r>
            <a:endParaRPr lang="de-DE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445045" y="4459458"/>
            <a:ext cx="52170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hu-HU" b="1" dirty="0" smtClean="0"/>
              <a:t>Államok hozzák létre</a:t>
            </a:r>
          </a:p>
          <a:p>
            <a:pPr marL="342900" indent="-342900">
              <a:buAutoNum type="arabicPeriod"/>
            </a:pPr>
            <a:r>
              <a:rPr lang="hu-HU" b="1" dirty="0" smtClean="0"/>
              <a:t>Nemzetközi szerződésen alapul</a:t>
            </a:r>
          </a:p>
          <a:p>
            <a:pPr marL="342900" indent="-342900">
              <a:buAutoNum type="arabicPeriod"/>
            </a:pPr>
            <a:r>
              <a:rPr lang="hu-HU" b="1" dirty="0" smtClean="0"/>
              <a:t>Saját alapokmánnyal/statútummal/szerződéssel rendelkezik</a:t>
            </a:r>
          </a:p>
          <a:p>
            <a:pPr marL="342900" indent="-342900">
              <a:buAutoNum type="arabicPeriod"/>
            </a:pPr>
            <a:r>
              <a:rPr lang="hu-HU" b="1" dirty="0" smtClean="0"/>
              <a:t>Tagállamoktól eltérő jogalanyiság</a:t>
            </a:r>
          </a:p>
          <a:p>
            <a:pPr marL="342900" indent="-342900">
              <a:buAutoNum type="arabicPeriod"/>
            </a:pPr>
            <a:endParaRPr lang="de-D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901889" y="766916"/>
            <a:ext cx="889392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5400" dirty="0" smtClean="0">
                <a:solidFill>
                  <a:schemeClr val="bg1"/>
                </a:solidFill>
              </a:rPr>
              <a:t>Állam vagy nemzetközi szervezet?</a:t>
            </a:r>
            <a:endParaRPr lang="de-DE" sz="5400" dirty="0" smtClean="0">
              <a:solidFill>
                <a:schemeClr val="bg1"/>
              </a:solidFill>
            </a:endParaRPr>
          </a:p>
          <a:p>
            <a:pPr algn="ctr"/>
            <a:endParaRPr lang="hu-HU" sz="5400" dirty="0"/>
          </a:p>
        </p:txBody>
      </p:sp>
      <p:sp>
        <p:nvSpPr>
          <p:cNvPr id="8" name="Téglalap 7"/>
          <p:cNvSpPr/>
          <p:nvPr/>
        </p:nvSpPr>
        <p:spPr>
          <a:xfrm>
            <a:off x="337623" y="3141406"/>
            <a:ext cx="5655212" cy="289481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itchFamily="2" charset="2"/>
              <a:buChar char="ü"/>
            </a:pPr>
            <a:r>
              <a:rPr lang="hu-HU" sz="2400" b="1" dirty="0" smtClean="0">
                <a:solidFill>
                  <a:srgbClr val="FF0000"/>
                </a:solidFill>
              </a:rPr>
              <a:t>Állandó népesség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hu-HU" sz="2400" b="1" dirty="0" smtClean="0">
                <a:solidFill>
                  <a:schemeClr val="tx1"/>
                </a:solidFill>
              </a:rPr>
              <a:t>Meghatározott terület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hu-HU" sz="2400" b="1" dirty="0" smtClean="0">
                <a:solidFill>
                  <a:schemeClr val="tx1"/>
                </a:solidFill>
              </a:rPr>
              <a:t>Főhatalom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hu-HU" sz="2400" b="1" dirty="0" smtClean="0">
                <a:solidFill>
                  <a:schemeClr val="tx1"/>
                </a:solidFill>
              </a:rPr>
              <a:t>Más államokkal való kapcsolattartás képessége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6255434" y="3141406"/>
            <a:ext cx="5676011" cy="289481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6504038" y="3569109"/>
            <a:ext cx="51471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hu-HU" sz="2400" b="1" dirty="0" smtClean="0"/>
              <a:t>Államok hozzák létre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hu-HU" sz="2400" b="1" dirty="0" smtClean="0"/>
              <a:t>Nemzetközi szerződésen alapul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hu-HU" sz="2400" b="1" dirty="0" smtClean="0"/>
              <a:t>Saját alapokmánnyal/statútummal/</a:t>
            </a:r>
            <a:br>
              <a:rPr lang="hu-HU" sz="2400" b="1" dirty="0" smtClean="0"/>
            </a:br>
            <a:r>
              <a:rPr lang="hu-HU" sz="2400" b="1" dirty="0" smtClean="0"/>
              <a:t>szerződéssel rendelkezik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hu-HU" sz="2400" b="1" dirty="0" smtClean="0"/>
              <a:t>Tagállamoktól eltérő jogalanyiság</a:t>
            </a:r>
          </a:p>
          <a:p>
            <a:pPr marL="342900" indent="-342900">
              <a:buFont typeface="Wingdings" pitchFamily="2" charset="2"/>
              <a:buChar char="ü"/>
            </a:pPr>
            <a:endParaRPr lang="de-DE" sz="2400" b="1" dirty="0" smtClean="0"/>
          </a:p>
          <a:p>
            <a:pPr>
              <a:buFont typeface="Wingdings" pitchFamily="2" charset="2"/>
              <a:buChar char="ü"/>
            </a:pP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796116" y="2389238"/>
            <a:ext cx="6395883" cy="4085303"/>
          </a:xfrm>
        </p:spPr>
        <p:txBody>
          <a:bodyPr>
            <a:noAutofit/>
          </a:bodyPr>
          <a:lstStyle/>
          <a:p>
            <a:pPr algn="l"/>
            <a:r>
              <a:rPr lang="hu-HU" sz="2800" b="1" dirty="0" smtClean="0">
                <a:solidFill>
                  <a:schemeClr val="tx1"/>
                </a:solidFill>
              </a:rPr>
              <a:t>Nem lép a nemzeti állampolgárság helyébe,</a:t>
            </a:r>
          </a:p>
          <a:p>
            <a:pPr algn="just"/>
            <a:r>
              <a:rPr lang="hu-HU" sz="2800" b="1" dirty="0" smtClean="0">
                <a:solidFill>
                  <a:schemeClr val="tx1"/>
                </a:solidFill>
              </a:rPr>
              <a:t>DE: </a:t>
            </a:r>
          </a:p>
          <a:p>
            <a:pPr algn="r"/>
            <a:r>
              <a:rPr lang="hu-HU" sz="2800" b="1" dirty="0" smtClean="0">
                <a:solidFill>
                  <a:schemeClr val="tx1"/>
                </a:solidFill>
              </a:rPr>
              <a:t>a benne biztosított speciális jogosítványokkal mégis közvetlen kapcsolatot teremt az Európai Unió, mint jogi személy és az Európai Unió területén élő magánszemélyek között.</a:t>
            </a:r>
          </a:p>
          <a:p>
            <a:pPr algn="just"/>
            <a:endParaRPr lang="de-DE" sz="2800" dirty="0">
              <a:solidFill>
                <a:schemeClr val="tx1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5796116" y="988142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2800" b="1" dirty="0" smtClean="0"/>
              <a:t>Állandó lakosság </a:t>
            </a:r>
            <a:r>
              <a:rPr lang="hu-HU" sz="2800" b="1" dirty="0" smtClean="0">
                <a:sym typeface="Wingdings" pitchFamily="2" charset="2"/>
              </a:rPr>
              <a:t> uniós polgárság</a:t>
            </a:r>
          </a:p>
          <a:p>
            <a:endParaRPr lang="hu-HU" sz="2800" dirty="0"/>
          </a:p>
        </p:txBody>
      </p:sp>
      <p:sp>
        <p:nvSpPr>
          <p:cNvPr id="5" name="Téglalap 4"/>
          <p:cNvSpPr/>
          <p:nvPr/>
        </p:nvSpPr>
        <p:spPr>
          <a:xfrm>
            <a:off x="-299884" y="2138516"/>
            <a:ext cx="50341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600" b="1" dirty="0" smtClean="0">
                <a:solidFill>
                  <a:srgbClr val="FF0000"/>
                </a:solidFill>
              </a:rPr>
              <a:t>Ilyen jellegű közvetlen kapcsolatra egyetlen nemzetközi szervezet esetében sem találhatunk példát!</a:t>
            </a:r>
            <a:endParaRPr lang="hu-H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Konföderáció - Föderáció</a:t>
            </a:r>
            <a:endParaRPr lang="de-DE" dirty="0"/>
          </a:p>
        </p:txBody>
      </p:sp>
      <p:sp>
        <p:nvSpPr>
          <p:cNvPr id="5" name="Téglalap 4"/>
          <p:cNvSpPr/>
          <p:nvPr/>
        </p:nvSpPr>
        <p:spPr>
          <a:xfrm>
            <a:off x="344128" y="2639961"/>
            <a:ext cx="5245511" cy="40115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6032091" y="2639961"/>
            <a:ext cx="5771535" cy="40115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801330" y="2851580"/>
            <a:ext cx="4306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/>
              <a:t>Konföderáció / Államszövetség</a:t>
            </a:r>
            <a:endParaRPr lang="hu-HU" sz="2400" b="1" dirty="0"/>
          </a:p>
        </p:txBody>
      </p:sp>
      <p:sp>
        <p:nvSpPr>
          <p:cNvPr id="8" name="Szövegdoboz 7"/>
          <p:cNvSpPr txBox="1"/>
          <p:nvPr/>
        </p:nvSpPr>
        <p:spPr>
          <a:xfrm>
            <a:off x="6607278" y="2851580"/>
            <a:ext cx="4262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/>
              <a:t>Föderáció / Szövetségi állam</a:t>
            </a:r>
            <a:endParaRPr lang="hu-HU" sz="24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344130" y="3480619"/>
            <a:ext cx="524551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u-HU" sz="2200" dirty="0" smtClean="0"/>
              <a:t> államok laza, de állandósult együttműködése</a:t>
            </a:r>
          </a:p>
          <a:p>
            <a:pPr>
              <a:buFontTx/>
              <a:buChar char="-"/>
            </a:pPr>
            <a:r>
              <a:rPr lang="hu-HU" sz="2200" dirty="0" smtClean="0"/>
              <a:t> tagállamok alatti döntést nem tud hozni</a:t>
            </a:r>
          </a:p>
          <a:p>
            <a:pPr>
              <a:buFontTx/>
              <a:buChar char="-"/>
            </a:pPr>
            <a:r>
              <a:rPr lang="hu-HU" sz="2200" dirty="0" smtClean="0"/>
              <a:t> nem alanya a nemzetközi jognak</a:t>
            </a:r>
          </a:p>
          <a:p>
            <a:pPr>
              <a:buFontTx/>
              <a:buChar char="-"/>
            </a:pPr>
            <a:r>
              <a:rPr lang="hu-HU" sz="2200" dirty="0" smtClean="0"/>
              <a:t> a tagállamok szuverenitása teljes</a:t>
            </a:r>
          </a:p>
          <a:p>
            <a:pPr>
              <a:buFontTx/>
              <a:buChar char="-"/>
            </a:pPr>
            <a:r>
              <a:rPr lang="hu-HU" sz="2200" dirty="0" smtClean="0"/>
              <a:t> nincs külön állampolgárság</a:t>
            </a:r>
          </a:p>
          <a:p>
            <a:pPr>
              <a:buFontTx/>
              <a:buChar char="-"/>
            </a:pPr>
            <a:r>
              <a:rPr lang="hu-HU" sz="2200" dirty="0" smtClean="0"/>
              <a:t> nem köt </a:t>
            </a:r>
            <a:r>
              <a:rPr lang="hu-HU" sz="2200" dirty="0" err="1" smtClean="0"/>
              <a:t>NK-i</a:t>
            </a:r>
            <a:r>
              <a:rPr lang="hu-HU" sz="2200" dirty="0" smtClean="0"/>
              <a:t> szerződéseket</a:t>
            </a:r>
          </a:p>
          <a:p>
            <a:pPr>
              <a:buFontTx/>
              <a:buChar char="-"/>
            </a:pPr>
            <a:r>
              <a:rPr lang="hu-HU" sz="2200" dirty="0" smtClean="0"/>
              <a:t> pl. FÁK</a:t>
            </a:r>
            <a:endParaRPr lang="hu-HU" sz="2200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032091" y="3480619"/>
            <a:ext cx="577153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u-HU" sz="2200" dirty="0" smtClean="0"/>
              <a:t>a tagállamok fölött állandósult struktúra van</a:t>
            </a:r>
          </a:p>
          <a:p>
            <a:pPr>
              <a:buFontTx/>
              <a:buChar char="-"/>
            </a:pPr>
            <a:r>
              <a:rPr lang="hu-HU" sz="2200" dirty="0" smtClean="0"/>
              <a:t> a tagállamok feletti intézményrendszer akaratát tagállam alatti szinten is ki tudja kényszeríteni</a:t>
            </a:r>
          </a:p>
          <a:p>
            <a:pPr>
              <a:buFontTx/>
              <a:buChar char="-"/>
            </a:pPr>
            <a:r>
              <a:rPr lang="hu-HU" sz="2200" dirty="0" smtClean="0"/>
              <a:t> a szövetségi államnak vannak állampolgárai, a tagállamoknak nincs vagy nincs </a:t>
            </a:r>
            <a:r>
              <a:rPr lang="hu-HU" sz="2200" dirty="0" err="1" smtClean="0"/>
              <a:t>NK-i</a:t>
            </a:r>
            <a:r>
              <a:rPr lang="hu-HU" sz="2200" dirty="0" smtClean="0"/>
              <a:t> jelentősége</a:t>
            </a:r>
          </a:p>
          <a:p>
            <a:pPr>
              <a:buFontTx/>
              <a:buChar char="-"/>
            </a:pPr>
            <a:r>
              <a:rPr lang="hu-HU" sz="2200" dirty="0" smtClean="0"/>
              <a:t> a tagállamok nem önálló alanyai a </a:t>
            </a:r>
            <a:r>
              <a:rPr lang="hu-HU" sz="2200" dirty="0" err="1" smtClean="0"/>
              <a:t>NK-i</a:t>
            </a:r>
            <a:r>
              <a:rPr lang="hu-HU" sz="2200" dirty="0" smtClean="0"/>
              <a:t> jognak</a:t>
            </a:r>
          </a:p>
          <a:p>
            <a:pPr>
              <a:buFontTx/>
              <a:buChar char="-"/>
            </a:pPr>
            <a:r>
              <a:rPr lang="hu-HU" sz="2200" dirty="0" smtClean="0"/>
              <a:t> </a:t>
            </a:r>
            <a:r>
              <a:rPr lang="hu-HU" sz="2200" dirty="0" err="1" smtClean="0"/>
              <a:t>NK-i</a:t>
            </a:r>
            <a:r>
              <a:rPr lang="hu-HU" sz="2200" dirty="0" smtClean="0"/>
              <a:t> szerződéseket köt</a:t>
            </a:r>
          </a:p>
          <a:p>
            <a:pPr>
              <a:buFontTx/>
              <a:buChar char="-"/>
            </a:pPr>
            <a:r>
              <a:rPr lang="hu-HU" sz="2200" dirty="0" smtClean="0"/>
              <a:t> pl. USA, Németország</a:t>
            </a:r>
            <a:endParaRPr lang="hu-H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EU = </a:t>
            </a:r>
            <a:r>
              <a:rPr lang="hu-HU" dirty="0" err="1" smtClean="0"/>
              <a:t>sui</a:t>
            </a:r>
            <a:r>
              <a:rPr lang="hu-HU" dirty="0" smtClean="0"/>
              <a:t> generis államszerű alakulat</a:t>
            </a:r>
            <a:endParaRPr lang="de-DE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9600" y="2743200"/>
            <a:ext cx="10972800" cy="3819832"/>
          </a:xfrm>
        </p:spPr>
        <p:txBody>
          <a:bodyPr>
            <a:normAutofit fontScale="77500" lnSpcReduction="20000"/>
          </a:bodyPr>
          <a:lstStyle/>
          <a:p>
            <a:r>
              <a:rPr lang="hu-HU" dirty="0" smtClean="0"/>
              <a:t>Nem tekinthető hagyományos értelemben vett nemzetközi szervezetnek.</a:t>
            </a:r>
          </a:p>
          <a:p>
            <a:r>
              <a:rPr lang="hu-HU" dirty="0" smtClean="0"/>
              <a:t>Se nem konföderáció, se nem föderáció.</a:t>
            </a:r>
          </a:p>
          <a:p>
            <a:endParaRPr lang="hu-HU" dirty="0" smtClean="0"/>
          </a:p>
          <a:p>
            <a:pPr>
              <a:buNone/>
            </a:pPr>
            <a:r>
              <a:rPr lang="hu-HU" dirty="0" smtClean="0">
                <a:sym typeface="Wingdings" pitchFamily="2" charset="2"/>
              </a:rPr>
              <a:t> </a:t>
            </a:r>
            <a:r>
              <a:rPr lang="hu-HU" dirty="0" smtClean="0"/>
              <a:t>Semmihez sem hasonlítható, csak önmagában értelmezhető </a:t>
            </a:r>
            <a:r>
              <a:rPr lang="hu-HU" dirty="0" smtClean="0">
                <a:sym typeface="Wingdings" pitchFamily="2" charset="2"/>
              </a:rPr>
              <a:t> </a:t>
            </a:r>
            <a:r>
              <a:rPr lang="hu-HU" dirty="0" smtClean="0">
                <a:solidFill>
                  <a:srgbClr val="FF0000"/>
                </a:solidFill>
                <a:sym typeface="Wingdings" pitchFamily="2" charset="2"/>
              </a:rPr>
              <a:t>SUI GENERIS</a:t>
            </a:r>
            <a:endParaRPr lang="hu-H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A tagállamok a közös előnyök érdekében együttműködnek és hatásköreik egy részének gyakorlását átruházzák az Unióra.</a:t>
            </a:r>
          </a:p>
          <a:p>
            <a:endParaRPr lang="hu-HU" dirty="0" smtClean="0"/>
          </a:p>
          <a:p>
            <a:pPr>
              <a:buNone/>
            </a:pPr>
            <a:r>
              <a:rPr lang="hu-HU" dirty="0" smtClean="0">
                <a:sym typeface="Wingdings" pitchFamily="2" charset="2"/>
              </a:rPr>
              <a:t> Az átruházott feladatok megvalósítása egy </a:t>
            </a:r>
            <a:r>
              <a:rPr lang="hu-HU" b="1" dirty="0" smtClean="0">
                <a:solidFill>
                  <a:srgbClr val="FF0000"/>
                </a:solidFill>
                <a:sym typeface="Wingdings" pitchFamily="2" charset="2"/>
              </a:rPr>
              <a:t>önálló jogrendszer </a:t>
            </a:r>
            <a:r>
              <a:rPr lang="hu-HU" dirty="0" smtClean="0">
                <a:sym typeface="Wingdings" pitchFamily="2" charset="2"/>
              </a:rPr>
              <a:t>létrehozását tette szükségessé. </a:t>
            </a:r>
            <a:r>
              <a:rPr lang="hu-HU" dirty="0" smtClean="0">
                <a:solidFill>
                  <a:srgbClr val="FF0000"/>
                </a:solidFill>
                <a:sym typeface="Wingdings" pitchFamily="2" charset="2"/>
              </a:rPr>
              <a:t>ACQUIS COMMUNAUTAIRE</a:t>
            </a:r>
            <a:endParaRPr lang="de-DE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Európai Unió jogrendszere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162232" y="2433484"/>
          <a:ext cx="12029768" cy="413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660400"/>
            <a:ext cx="10363200" cy="1470025"/>
          </a:xfrm>
        </p:spPr>
        <p:txBody>
          <a:bodyPr/>
          <a:lstStyle/>
          <a:p>
            <a:r>
              <a:rPr lang="hu-HU" dirty="0" smtClean="0"/>
              <a:t>Az EU jogi természete </a:t>
            </a:r>
            <a:br>
              <a:rPr lang="hu-HU" dirty="0" smtClean="0"/>
            </a:br>
            <a:r>
              <a:rPr lang="hu-HU" dirty="0" smtClean="0"/>
              <a:t>- Közvetlen hatály- </a:t>
            </a:r>
            <a:endParaRPr lang="hu-HU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486696" y="2676521"/>
            <a:ext cx="1079090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3200" b="1" dirty="0" smtClean="0"/>
              <a:t>Van </a:t>
            </a:r>
            <a:r>
              <a:rPr lang="hu-HU" sz="3200" b="1" dirty="0" err="1" smtClean="0"/>
              <a:t>Gend</a:t>
            </a:r>
            <a:r>
              <a:rPr lang="hu-HU" sz="3200" b="1" dirty="0" smtClean="0"/>
              <a:t> en Loos ügy, 1963.</a:t>
            </a:r>
          </a:p>
          <a:p>
            <a:pPr lvl="1"/>
            <a:endParaRPr lang="hu-HU" sz="2800" dirty="0" smtClean="0"/>
          </a:p>
          <a:p>
            <a:pPr lvl="1"/>
            <a:r>
              <a:rPr lang="hu-HU" sz="2800" i="1" dirty="0" smtClean="0"/>
              <a:t>„…a Közösség a nemzetközi jog új jogrendjét képezi, melynek javára az államok, bár szűk területeken, de korlátozták szuverén jogaikat, és amelynek alanyai nemcsak a tagállamok, hanem azok állampolgárai is.”</a:t>
            </a:r>
          </a:p>
          <a:p>
            <a:pPr lvl="1"/>
            <a:r>
              <a:rPr lang="hu-HU" sz="2800" dirty="0" smtClean="0"/>
              <a:t>- Az alapító szerződések közvetlen hatállyal bírnak.</a:t>
            </a:r>
          </a:p>
          <a:p>
            <a:pPr lvl="1"/>
            <a:r>
              <a:rPr lang="hu-HU" sz="2800" dirty="0" smtClean="0"/>
              <a:t>- A természetes és jogi személyek jogvitáikban a tagállami bíróságok előtt az uniós jog szabályaira </a:t>
            </a:r>
            <a:r>
              <a:rPr lang="hu-HU" sz="2800" dirty="0" smtClean="0"/>
              <a:t>hivatkozhatnak.</a:t>
            </a:r>
            <a:endParaRPr lang="hu-HU" sz="2800" dirty="0" smtClean="0"/>
          </a:p>
          <a:p>
            <a:pPr lvl="1"/>
            <a:endParaRPr lang="hu-HU" sz="2800" i="1" dirty="0" smtClean="0"/>
          </a:p>
          <a:p>
            <a:pPr>
              <a:buFont typeface="Arial" pitchFamily="34" charset="0"/>
              <a:buChar char="•"/>
            </a:pPr>
            <a:endParaRPr lang="hu-HU" sz="2800" dirty="0" smtClean="0"/>
          </a:p>
          <a:p>
            <a:pPr>
              <a:buFont typeface="Arial" pitchFamily="34" charset="0"/>
              <a:buChar char="•"/>
            </a:pPr>
            <a:endParaRPr lang="hu-H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2600</TotalTime>
  <Words>797</Words>
  <Application>Microsoft Office PowerPoint</Application>
  <PresentationFormat>Egyéni</PresentationFormat>
  <Paragraphs>145</Paragraphs>
  <Slides>20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5</vt:i4>
      </vt:variant>
      <vt:variant>
        <vt:lpstr>Diacímek</vt:lpstr>
      </vt:variant>
      <vt:variant>
        <vt:i4>20</vt:i4>
      </vt:variant>
    </vt:vector>
  </HeadingPairs>
  <TitlesOfParts>
    <vt:vector size="25" baseType="lpstr">
      <vt:lpstr>Office-téma</vt:lpstr>
      <vt:lpstr>3_Egyéni tervezés</vt:lpstr>
      <vt:lpstr>2_Egyéni tervezés</vt:lpstr>
      <vt:lpstr>1_Egyéni tervezés</vt:lpstr>
      <vt:lpstr>Egyéni tervezés</vt:lpstr>
      <vt:lpstr>Az uniós jogrendszer természete, autonómiája</vt:lpstr>
      <vt:lpstr>Nemzetközi politika</vt:lpstr>
      <vt:lpstr>3. dia</vt:lpstr>
      <vt:lpstr>4. dia</vt:lpstr>
      <vt:lpstr>5. dia</vt:lpstr>
      <vt:lpstr>Konföderáció - Föderáció</vt:lpstr>
      <vt:lpstr>EU = sui generis államszerű alakulat</vt:lpstr>
      <vt:lpstr>Az Európai Unió jogrendszere</vt:lpstr>
      <vt:lpstr>Az EU jogi természete  - Közvetlen hatály- </vt:lpstr>
      <vt:lpstr>Az EU jogi természete  - Közvetett hatály -</vt:lpstr>
      <vt:lpstr>Az EU jogi természete  - Közvetlen alkalmazhatóság -</vt:lpstr>
      <vt:lpstr> Az EU jogi természete  - Az uniós jog szupremáciája - </vt:lpstr>
      <vt:lpstr>Az Alaptörvény „csatlakozási klauzulája”</vt:lpstr>
      <vt:lpstr>Az Alaptörvény uniós joggal szembeni fenntartásai</vt:lpstr>
      <vt:lpstr>Az uniós jog autonómiája vs. Alkotmányos felhatalmazottság elve</vt:lpstr>
      <vt:lpstr>Hatáskörök elhatárolása és  hatáskörgyakorlás</vt:lpstr>
      <vt:lpstr>Hatáskör típusok</vt:lpstr>
      <vt:lpstr>Az EU hatáskörének gyakorlását korlátozó elvek</vt:lpstr>
      <vt:lpstr>A tagállamok kötelezettségei</vt:lpstr>
      <vt:lpstr>A szolidaritás elve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OliviaNemeth@sulid.hu</dc:creator>
  <cp:lastModifiedBy>admin</cp:lastModifiedBy>
  <cp:revision>84</cp:revision>
  <dcterms:created xsi:type="dcterms:W3CDTF">2019-03-26T09:03:14Z</dcterms:created>
  <dcterms:modified xsi:type="dcterms:W3CDTF">2019-11-17T15:48:52Z</dcterms:modified>
</cp:coreProperties>
</file>